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447" r:id="rId5"/>
    <p:sldId id="448" r:id="rId6"/>
    <p:sldId id="449"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Lst>
  <p:sldSz cx="36576000" cy="21031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24">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ACE"/>
    <a:srgbClr val="FF3300"/>
    <a:srgbClr val="F9E4BF"/>
    <a:srgbClr val="F9E4BD"/>
    <a:srgbClr val="FDF5E7"/>
    <a:srgbClr val="F7CE82"/>
    <a:srgbClr val="CDA933"/>
    <a:srgbClr val="C09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varScale="1">
        <p:scale>
          <a:sx n="30" d="100"/>
          <a:sy n="30" d="100"/>
        </p:scale>
        <p:origin x="600" y="24"/>
      </p:cViewPr>
      <p:guideLst>
        <p:guide orient="horz" pos="6624"/>
        <p:guide pos="11520"/>
      </p:guideLst>
    </p:cSldViewPr>
  </p:slideViewPr>
  <p:notesTextViewPr>
    <p:cViewPr>
      <p:scale>
        <a:sx n="100" d="100"/>
        <a:sy n="100" d="100"/>
      </p:scale>
      <p:origin x="0" y="0"/>
    </p:cViewPr>
  </p:notesTextViewPr>
  <p:sorterViewPr>
    <p:cViewPr>
      <p:scale>
        <a:sx n="100" d="100"/>
        <a:sy n="100" d="100"/>
      </p:scale>
      <p:origin x="0" y="34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701BEE-A1DC-4737-A6F8-00AE0DB305B0}"/>
              </a:ext>
            </a:extLst>
          </p:cNvPr>
          <p:cNvSpPr>
            <a:spLocks noGrp="1"/>
          </p:cNvSpPr>
          <p:nvPr>
            <p:ph type="hdr" sz="quarter"/>
          </p:nvPr>
        </p:nvSpPr>
        <p:spPr>
          <a:xfrm>
            <a:off x="0" y="0"/>
            <a:ext cx="3038475" cy="465138"/>
          </a:xfrm>
          <a:prstGeom prst="rect">
            <a:avLst/>
          </a:prstGeom>
        </p:spPr>
        <p:txBody>
          <a:bodyPr vert="horz" lIns="93148" tIns="46574" rIns="93148" bIns="46574" rtlCol="0"/>
          <a:lstStyle>
            <a:lvl1pPr algn="l" eaLnBrk="1" hangingPunct="1">
              <a:defRPr sz="1200">
                <a:effectLst>
                  <a:outerShdw blurRad="38100" dist="38100" dir="2700000" algn="tl">
                    <a:srgbClr val="000000">
                      <a:alpha val="43137"/>
                    </a:srgbClr>
                  </a:outerShdw>
                </a:effectLst>
                <a:latin typeface="Arial" charset="0"/>
                <a:ea typeface="ＭＳ Ｐゴシック"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72B456B2-AC6C-4C04-9E20-96E7A02C70A4}"/>
              </a:ext>
            </a:extLst>
          </p:cNvPr>
          <p:cNvSpPr>
            <a:spLocks noGrp="1"/>
          </p:cNvSpPr>
          <p:nvPr>
            <p:ph type="dt" sz="quarter" idx="1"/>
          </p:nvPr>
        </p:nvSpPr>
        <p:spPr>
          <a:xfrm>
            <a:off x="3971925" y="0"/>
            <a:ext cx="3036888" cy="465138"/>
          </a:xfrm>
          <a:prstGeom prst="rect">
            <a:avLst/>
          </a:prstGeom>
        </p:spPr>
        <p:txBody>
          <a:bodyPr vert="horz" wrap="square" lIns="93148" tIns="46574" rIns="93148" bIns="46574" numCol="1" anchor="t"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C81119FF-6040-428D-8B2E-1B7554F28329}" type="datetimeFigureOut">
              <a:rPr lang="en-US" altLang="en-US"/>
              <a:pPr>
                <a:defRPr/>
              </a:pPr>
              <a:t>3/4/2024</a:t>
            </a:fld>
            <a:endParaRPr lang="en-US" altLang="en-US"/>
          </a:p>
        </p:txBody>
      </p:sp>
      <p:sp>
        <p:nvSpPr>
          <p:cNvPr id="4" name="Footer Placeholder 3">
            <a:extLst>
              <a:ext uri="{FF2B5EF4-FFF2-40B4-BE49-F238E27FC236}">
                <a16:creationId xmlns:a16="http://schemas.microsoft.com/office/drawing/2014/main" id="{BDCA0968-9262-4AB6-9AA0-827653D43369}"/>
              </a:ext>
            </a:extLst>
          </p:cNvPr>
          <p:cNvSpPr>
            <a:spLocks noGrp="1"/>
          </p:cNvSpPr>
          <p:nvPr>
            <p:ph type="ftr" sz="quarter" idx="2"/>
          </p:nvPr>
        </p:nvSpPr>
        <p:spPr>
          <a:xfrm>
            <a:off x="0" y="8829675"/>
            <a:ext cx="3038475" cy="465138"/>
          </a:xfrm>
          <a:prstGeom prst="rect">
            <a:avLst/>
          </a:prstGeom>
        </p:spPr>
        <p:txBody>
          <a:bodyPr vert="horz" lIns="93148" tIns="46574" rIns="93148" bIns="46574" rtlCol="0" anchor="b"/>
          <a:lstStyle>
            <a:lvl1pPr algn="l" eaLnBrk="1" hangingPunct="1">
              <a:defRPr sz="1200">
                <a:effectLst>
                  <a:outerShdw blurRad="38100" dist="38100" dir="2700000" algn="tl">
                    <a:srgbClr val="000000">
                      <a:alpha val="43137"/>
                    </a:srgbClr>
                  </a:outerShdw>
                </a:effectLst>
                <a:latin typeface="Arial" charset="0"/>
                <a:ea typeface="ＭＳ Ｐゴシック" panose="020B0600070205080204"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4C3DB26F-89DF-4858-9A9F-847593D3062F}"/>
              </a:ext>
            </a:extLst>
          </p:cNvPr>
          <p:cNvSpPr>
            <a:spLocks noGrp="1"/>
          </p:cNvSpPr>
          <p:nvPr>
            <p:ph type="sldNum" sz="quarter" idx="3"/>
          </p:nvPr>
        </p:nvSpPr>
        <p:spPr>
          <a:xfrm>
            <a:off x="3971925" y="8829675"/>
            <a:ext cx="3036888" cy="465138"/>
          </a:xfrm>
          <a:prstGeom prst="rect">
            <a:avLst/>
          </a:prstGeom>
        </p:spPr>
        <p:txBody>
          <a:bodyPr vert="horz" wrap="square" lIns="93148" tIns="46574" rIns="93148" bIns="46574" numCol="1" anchor="b" anchorCtr="0" compatLnSpc="1">
            <a:prstTxWarp prst="textNoShape">
              <a:avLst/>
            </a:prstTxWarp>
          </a:bodyPr>
          <a:lstStyle>
            <a:lvl1pPr algn="r" eaLnBrk="1" hangingPunct="1">
              <a:defRPr sz="1200" smtClean="0">
                <a:effectLst>
                  <a:outerShdw blurRad="38100" dist="38100" dir="2700000" algn="tl">
                    <a:srgbClr val="C0C0C0"/>
                  </a:outerShdw>
                </a:effectLst>
              </a:defRPr>
            </a:lvl1pPr>
          </a:lstStyle>
          <a:p>
            <a:pPr>
              <a:defRPr/>
            </a:pPr>
            <a:fld id="{3695E503-3AE4-4BC1-AA46-9D78A14083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E2A6A8F-FB0F-437F-A15D-D8191E2C65DC}"/>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48" tIns="46574" rIns="93148" bIns="46574" numCol="1" anchor="t" anchorCtr="0" compatLnSpc="1">
            <a:prstTxWarp prst="textNoShape">
              <a:avLst/>
            </a:prstTxWarp>
          </a:bodyPr>
          <a:lstStyle>
            <a:lvl1pPr eaLnBrk="1" hangingPunct="1">
              <a:defRPr sz="1200">
                <a:effectLst/>
                <a:latin typeface="Arial" charset="0"/>
                <a:ea typeface="ＭＳ Ｐゴシック" charset="0"/>
                <a:cs typeface="+mn-cs"/>
              </a:defRPr>
            </a:lvl1pPr>
          </a:lstStyle>
          <a:p>
            <a:pPr>
              <a:defRPr/>
            </a:pPr>
            <a:endParaRPr lang="en-US"/>
          </a:p>
        </p:txBody>
      </p:sp>
      <p:sp>
        <p:nvSpPr>
          <p:cNvPr id="9219" name="Rectangle 3">
            <a:extLst>
              <a:ext uri="{FF2B5EF4-FFF2-40B4-BE49-F238E27FC236}">
                <a16:creationId xmlns:a16="http://schemas.microsoft.com/office/drawing/2014/main" id="{76CA40E4-3960-483B-9E44-054685D34DA6}"/>
              </a:ext>
            </a:extLst>
          </p:cNvPr>
          <p:cNvSpPr>
            <a:spLocks noGrp="1" noChangeArrowheads="1"/>
          </p:cNvSpPr>
          <p:nvPr>
            <p:ph type="dt" idx="1"/>
          </p:nvPr>
        </p:nvSpPr>
        <p:spPr bwMode="auto">
          <a:xfrm>
            <a:off x="3971925" y="0"/>
            <a:ext cx="3036888" cy="465138"/>
          </a:xfrm>
          <a:prstGeom prst="rect">
            <a:avLst/>
          </a:prstGeom>
          <a:noFill/>
          <a:ln>
            <a:noFill/>
          </a:ln>
          <a:effectLst/>
        </p:spPr>
        <p:txBody>
          <a:bodyPr vert="horz" wrap="square" lIns="93148" tIns="46574" rIns="93148" bIns="46574" numCol="1" anchor="t" anchorCtr="0" compatLnSpc="1">
            <a:prstTxWarp prst="textNoShape">
              <a:avLst/>
            </a:prstTxWarp>
          </a:bodyPr>
          <a:lstStyle>
            <a:lvl1pPr algn="r" eaLnBrk="1" hangingPunct="1">
              <a:defRPr sz="1200">
                <a:effectLst/>
                <a:latin typeface="Arial"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929124A6-6E5E-44CF-9D83-804830D0C6ED}"/>
              </a:ext>
            </a:extLst>
          </p:cNvPr>
          <p:cNvSpPr>
            <a:spLocks noGrp="1" noRot="1" noChangeAspect="1" noChangeArrowheads="1" noTextEdit="1"/>
          </p:cNvSpPr>
          <p:nvPr>
            <p:ph type="sldImg" idx="2"/>
          </p:nvPr>
        </p:nvSpPr>
        <p:spPr bwMode="auto">
          <a:xfrm>
            <a:off x="473075" y="696913"/>
            <a:ext cx="606425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6DC64406-61BE-49CE-929F-3679D976C53D}"/>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48" tIns="46574" rIns="93148" bIns="46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FEFBF5AB-6B85-406A-A97A-5AB8705BEA2E}"/>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48" tIns="46574" rIns="93148" bIns="46574" numCol="1" anchor="b" anchorCtr="0" compatLnSpc="1">
            <a:prstTxWarp prst="textNoShape">
              <a:avLst/>
            </a:prstTxWarp>
          </a:bodyPr>
          <a:lstStyle>
            <a:lvl1pPr eaLnBrk="1" hangingPunct="1">
              <a:defRPr sz="1200">
                <a:effectLst/>
                <a:latin typeface="Arial" charset="0"/>
                <a:ea typeface="ＭＳ Ｐゴシック" charset="0"/>
                <a:cs typeface="+mn-cs"/>
              </a:defRPr>
            </a:lvl1pPr>
          </a:lstStyle>
          <a:p>
            <a:pPr>
              <a:defRPr/>
            </a:pPr>
            <a:endParaRPr lang="en-US"/>
          </a:p>
        </p:txBody>
      </p:sp>
      <p:sp>
        <p:nvSpPr>
          <p:cNvPr id="9223" name="Rectangle 7">
            <a:extLst>
              <a:ext uri="{FF2B5EF4-FFF2-40B4-BE49-F238E27FC236}">
                <a16:creationId xmlns:a16="http://schemas.microsoft.com/office/drawing/2014/main" id="{4A3CAF67-5899-4961-924F-D6A30143F92A}"/>
              </a:ext>
            </a:extLst>
          </p:cNvPr>
          <p:cNvSpPr>
            <a:spLocks noGrp="1" noChangeArrowheads="1"/>
          </p:cNvSpPr>
          <p:nvPr>
            <p:ph type="sldNum" sz="quarter" idx="5"/>
          </p:nvPr>
        </p:nvSpPr>
        <p:spPr bwMode="auto">
          <a:xfrm>
            <a:off x="3971925" y="8829675"/>
            <a:ext cx="3036888" cy="465138"/>
          </a:xfrm>
          <a:prstGeom prst="rect">
            <a:avLst/>
          </a:prstGeom>
          <a:noFill/>
          <a:ln>
            <a:noFill/>
          </a:ln>
          <a:effectLst/>
        </p:spPr>
        <p:txBody>
          <a:bodyPr vert="horz" wrap="square" lIns="93148" tIns="46574" rIns="93148" bIns="46574" numCol="1" anchor="b" anchorCtr="0" compatLnSpc="1">
            <a:prstTxWarp prst="textNoShape">
              <a:avLst/>
            </a:prstTxWarp>
          </a:bodyPr>
          <a:lstStyle>
            <a:lvl1pPr algn="r" eaLnBrk="1" hangingPunct="1">
              <a:defRPr sz="1200" smtClean="0"/>
            </a:lvl1pPr>
          </a:lstStyle>
          <a:p>
            <a:pPr>
              <a:defRPr/>
            </a:pPr>
            <a:fld id="{3652D273-CC68-4432-AE88-054A2B9F11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52D273-CC68-4432-AE88-054A2B9F11EC}" type="slidenum">
              <a:rPr lang="en-US" altLang="en-US" smtClean="0"/>
              <a:pPr>
                <a:defRPr/>
              </a:pPr>
              <a:t>1</a:t>
            </a:fld>
            <a:endParaRPr lang="en-US" altLang="en-US"/>
          </a:p>
        </p:txBody>
      </p:sp>
    </p:spTree>
    <p:extLst>
      <p:ext uri="{BB962C8B-B14F-4D97-AF65-F5344CB8AC3E}">
        <p14:creationId xmlns:p14="http://schemas.microsoft.com/office/powerpoint/2010/main" val="70440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A9FA-C42E-369B-F2FD-4794DAF5EBC9}"/>
              </a:ext>
            </a:extLst>
          </p:cNvPr>
          <p:cNvSpPr>
            <a:spLocks noGrp="1"/>
          </p:cNvSpPr>
          <p:nvPr>
            <p:ph type="ctrTitle"/>
          </p:nvPr>
        </p:nvSpPr>
        <p:spPr>
          <a:xfrm>
            <a:off x="4572000" y="3441913"/>
            <a:ext cx="27432000" cy="7321973"/>
          </a:xfrm>
        </p:spPr>
        <p:txBody>
          <a:bodyPr anchor="b"/>
          <a:lstStyle>
            <a:lvl1pPr algn="ctr">
              <a:defRPr sz="18000"/>
            </a:lvl1pPr>
          </a:lstStyle>
          <a:p>
            <a:r>
              <a:rPr lang="en-US"/>
              <a:t>Click to edit Master title style</a:t>
            </a:r>
          </a:p>
        </p:txBody>
      </p:sp>
      <p:sp>
        <p:nvSpPr>
          <p:cNvPr id="3" name="Subtitle 2">
            <a:extLst>
              <a:ext uri="{FF2B5EF4-FFF2-40B4-BE49-F238E27FC236}">
                <a16:creationId xmlns:a16="http://schemas.microsoft.com/office/drawing/2014/main" id="{F7B67C04-BF03-709D-3A5D-1E581E395CB4}"/>
              </a:ext>
            </a:extLst>
          </p:cNvPr>
          <p:cNvSpPr>
            <a:spLocks noGrp="1"/>
          </p:cNvSpPr>
          <p:nvPr>
            <p:ph type="subTitle" idx="1"/>
          </p:nvPr>
        </p:nvSpPr>
        <p:spPr>
          <a:xfrm>
            <a:off x="4572000" y="11046250"/>
            <a:ext cx="27432000" cy="5077670"/>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p>
        </p:txBody>
      </p:sp>
      <p:sp>
        <p:nvSpPr>
          <p:cNvPr id="4" name="Date Placeholder 3">
            <a:extLst>
              <a:ext uri="{FF2B5EF4-FFF2-40B4-BE49-F238E27FC236}">
                <a16:creationId xmlns:a16="http://schemas.microsoft.com/office/drawing/2014/main" id="{33B35A12-90D2-20C2-64D8-E739EB120F0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6BCED82-A9D2-3D9F-5754-DE882791756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1FF96B1-D168-D7AC-681A-64733C23DD15}"/>
              </a:ext>
            </a:extLst>
          </p:cNvPr>
          <p:cNvSpPr>
            <a:spLocks noGrp="1"/>
          </p:cNvSpPr>
          <p:nvPr>
            <p:ph type="sldNum" sz="quarter" idx="12"/>
          </p:nvPr>
        </p:nvSpPr>
        <p:spPr/>
        <p:txBody>
          <a:bodyPr/>
          <a:lstStyle/>
          <a:p>
            <a:pPr>
              <a:defRPr/>
            </a:pPr>
            <a:fld id="{91AB649B-0BB8-4000-B29C-4502D9B930C6}" type="slidenum">
              <a:rPr lang="en-US" altLang="en-US" smtClean="0"/>
              <a:pPr>
                <a:defRPr/>
              </a:pPr>
              <a:t>‹#›</a:t>
            </a:fld>
            <a:endParaRPr lang="en-US" altLang="en-US"/>
          </a:p>
        </p:txBody>
      </p:sp>
    </p:spTree>
    <p:extLst>
      <p:ext uri="{BB962C8B-B14F-4D97-AF65-F5344CB8AC3E}">
        <p14:creationId xmlns:p14="http://schemas.microsoft.com/office/powerpoint/2010/main" val="422991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D445-A823-5109-7521-AD6C50B02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1A72A-03A8-AB79-414B-28B92B38F2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4F0B-0AC4-8696-7283-AC584EDC6A9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7397DF1-0EC1-7B6A-0D6C-89390BCDBA6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A5C502D-45CC-179C-CA66-4398633A38B0}"/>
              </a:ext>
            </a:extLst>
          </p:cNvPr>
          <p:cNvSpPr>
            <a:spLocks noGrp="1"/>
          </p:cNvSpPr>
          <p:nvPr>
            <p:ph type="sldNum" sz="quarter" idx="12"/>
          </p:nvPr>
        </p:nvSpPr>
        <p:spPr/>
        <p:txBody>
          <a:bodyPr/>
          <a:lstStyle/>
          <a:p>
            <a:pPr>
              <a:defRPr/>
            </a:pPr>
            <a:fld id="{B296A66F-1848-4B7B-8865-F86CF2FC4E6B}" type="slidenum">
              <a:rPr lang="en-US" altLang="en-US" smtClean="0"/>
              <a:pPr>
                <a:defRPr/>
              </a:pPr>
              <a:t>‹#›</a:t>
            </a:fld>
            <a:endParaRPr lang="en-US" altLang="en-US"/>
          </a:p>
        </p:txBody>
      </p:sp>
    </p:spTree>
    <p:extLst>
      <p:ext uri="{BB962C8B-B14F-4D97-AF65-F5344CB8AC3E}">
        <p14:creationId xmlns:p14="http://schemas.microsoft.com/office/powerpoint/2010/main" val="369019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17586-FD2A-DD15-CD2B-1BAAC73D4E1D}"/>
              </a:ext>
            </a:extLst>
          </p:cNvPr>
          <p:cNvSpPr>
            <a:spLocks noGrp="1"/>
          </p:cNvSpPr>
          <p:nvPr>
            <p:ph type="title" orient="vert"/>
          </p:nvPr>
        </p:nvSpPr>
        <p:spPr>
          <a:xfrm>
            <a:off x="26174700" y="1119717"/>
            <a:ext cx="7886700" cy="1782297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968C4-37B3-B2AF-02B2-2474B98FF068}"/>
              </a:ext>
            </a:extLst>
          </p:cNvPr>
          <p:cNvSpPr>
            <a:spLocks noGrp="1"/>
          </p:cNvSpPr>
          <p:nvPr>
            <p:ph type="body" orient="vert" idx="1"/>
          </p:nvPr>
        </p:nvSpPr>
        <p:spPr>
          <a:xfrm>
            <a:off x="2514600" y="1119717"/>
            <a:ext cx="23202900" cy="17822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5DEFB-74D9-55E0-A03E-9AC824F0655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EBA8874-C769-F802-9C9A-0B52058EE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F780738-3F17-F1F6-5803-742ADC29053B}"/>
              </a:ext>
            </a:extLst>
          </p:cNvPr>
          <p:cNvSpPr>
            <a:spLocks noGrp="1"/>
          </p:cNvSpPr>
          <p:nvPr>
            <p:ph type="sldNum" sz="quarter" idx="12"/>
          </p:nvPr>
        </p:nvSpPr>
        <p:spPr/>
        <p:txBody>
          <a:bodyPr/>
          <a:lstStyle/>
          <a:p>
            <a:pPr>
              <a:defRPr/>
            </a:pPr>
            <a:fld id="{42C297E6-A6EA-4CA4-BCE2-BE463906632A}" type="slidenum">
              <a:rPr lang="en-US" altLang="en-US" smtClean="0"/>
              <a:pPr>
                <a:defRPr/>
              </a:pPr>
              <a:t>‹#›</a:t>
            </a:fld>
            <a:endParaRPr lang="en-US" altLang="en-US"/>
          </a:p>
        </p:txBody>
      </p:sp>
    </p:spTree>
    <p:extLst>
      <p:ext uri="{BB962C8B-B14F-4D97-AF65-F5344CB8AC3E}">
        <p14:creationId xmlns:p14="http://schemas.microsoft.com/office/powerpoint/2010/main" val="326784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F68B-6C27-68FE-5055-D1E11D4E1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61336-C16D-F349-9D52-9F5665AE6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530AF-B373-0907-ED4F-F7A3C30452C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B7E4A7C-A1E0-09EE-F68F-4FDA0CBC7F5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6B27CFB-F064-6E22-7199-72588D85DAD7}"/>
              </a:ext>
            </a:extLst>
          </p:cNvPr>
          <p:cNvSpPr>
            <a:spLocks noGrp="1"/>
          </p:cNvSpPr>
          <p:nvPr>
            <p:ph type="sldNum" sz="quarter" idx="12"/>
          </p:nvPr>
        </p:nvSpPr>
        <p:spPr/>
        <p:txBody>
          <a:bodyPr/>
          <a:lstStyle/>
          <a:p>
            <a:pPr>
              <a:defRPr/>
            </a:pPr>
            <a:fld id="{8BAAD964-7927-4F33-8361-02A2F8C6F797}" type="slidenum">
              <a:rPr lang="en-US" altLang="en-US" smtClean="0"/>
              <a:pPr>
                <a:defRPr/>
              </a:pPr>
              <a:t>‹#›</a:t>
            </a:fld>
            <a:endParaRPr lang="en-US" altLang="en-US"/>
          </a:p>
        </p:txBody>
      </p:sp>
    </p:spTree>
    <p:extLst>
      <p:ext uri="{BB962C8B-B14F-4D97-AF65-F5344CB8AC3E}">
        <p14:creationId xmlns:p14="http://schemas.microsoft.com/office/powerpoint/2010/main" val="130537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EF09-2942-2217-6FB3-674D6A3DEC1F}"/>
              </a:ext>
            </a:extLst>
          </p:cNvPr>
          <p:cNvSpPr>
            <a:spLocks noGrp="1"/>
          </p:cNvSpPr>
          <p:nvPr>
            <p:ph type="title"/>
          </p:nvPr>
        </p:nvSpPr>
        <p:spPr>
          <a:xfrm>
            <a:off x="2495550" y="5243198"/>
            <a:ext cx="31546800" cy="8748393"/>
          </a:xfrm>
        </p:spPr>
        <p:txBody>
          <a:bodyPr anchor="b"/>
          <a:lstStyle>
            <a:lvl1pPr>
              <a:defRPr sz="18000"/>
            </a:lvl1pPr>
          </a:lstStyle>
          <a:p>
            <a:r>
              <a:rPr lang="en-US"/>
              <a:t>Click to edit Master title style</a:t>
            </a:r>
          </a:p>
        </p:txBody>
      </p:sp>
      <p:sp>
        <p:nvSpPr>
          <p:cNvPr id="3" name="Text Placeholder 2">
            <a:extLst>
              <a:ext uri="{FF2B5EF4-FFF2-40B4-BE49-F238E27FC236}">
                <a16:creationId xmlns:a16="http://schemas.microsoft.com/office/drawing/2014/main" id="{3DE98992-CFCD-1E02-EDAF-0F65058D74AC}"/>
              </a:ext>
            </a:extLst>
          </p:cNvPr>
          <p:cNvSpPr>
            <a:spLocks noGrp="1"/>
          </p:cNvSpPr>
          <p:nvPr>
            <p:ph type="body" idx="1"/>
          </p:nvPr>
        </p:nvSpPr>
        <p:spPr>
          <a:xfrm>
            <a:off x="2495550" y="14074355"/>
            <a:ext cx="31546800" cy="4600573"/>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71312D-0A1C-2505-2711-B6DA1617499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EC7AA83-796B-D91D-46B8-32936B34061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49C06C0-E79A-9B13-A53F-4E5EA2A172B6}"/>
              </a:ext>
            </a:extLst>
          </p:cNvPr>
          <p:cNvSpPr>
            <a:spLocks noGrp="1"/>
          </p:cNvSpPr>
          <p:nvPr>
            <p:ph type="sldNum" sz="quarter" idx="12"/>
          </p:nvPr>
        </p:nvSpPr>
        <p:spPr/>
        <p:txBody>
          <a:bodyPr/>
          <a:lstStyle/>
          <a:p>
            <a:pPr>
              <a:defRPr/>
            </a:pPr>
            <a:fld id="{D296AC12-30B6-47F9-95FC-4FC51C2EDA0E}" type="slidenum">
              <a:rPr lang="en-US" altLang="en-US" smtClean="0"/>
              <a:pPr>
                <a:defRPr/>
              </a:pPr>
              <a:t>‹#›</a:t>
            </a:fld>
            <a:endParaRPr lang="en-US" altLang="en-US"/>
          </a:p>
        </p:txBody>
      </p:sp>
    </p:spTree>
    <p:extLst>
      <p:ext uri="{BB962C8B-B14F-4D97-AF65-F5344CB8AC3E}">
        <p14:creationId xmlns:p14="http://schemas.microsoft.com/office/powerpoint/2010/main" val="28162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0E55-AF40-FE8F-E4D6-1571535B7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F34D2-4B7A-A691-3A58-7C27048636C3}"/>
              </a:ext>
            </a:extLst>
          </p:cNvPr>
          <p:cNvSpPr>
            <a:spLocks noGrp="1"/>
          </p:cNvSpPr>
          <p:nvPr>
            <p:ph sz="half" idx="1"/>
          </p:nvPr>
        </p:nvSpPr>
        <p:spPr>
          <a:xfrm>
            <a:off x="2514600" y="5598583"/>
            <a:ext cx="1554480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5D390-5630-7635-6EA7-336625634CA2}"/>
              </a:ext>
            </a:extLst>
          </p:cNvPr>
          <p:cNvSpPr>
            <a:spLocks noGrp="1"/>
          </p:cNvSpPr>
          <p:nvPr>
            <p:ph sz="half" idx="2"/>
          </p:nvPr>
        </p:nvSpPr>
        <p:spPr>
          <a:xfrm>
            <a:off x="18516600" y="5598583"/>
            <a:ext cx="1554480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E95EF-D675-E1DE-DE7D-4E831135A80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0B4CE0F-3D5E-8174-D36B-A3D5088EBA7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09803CD-8952-2A57-7805-CC08E2C5218B}"/>
              </a:ext>
            </a:extLst>
          </p:cNvPr>
          <p:cNvSpPr>
            <a:spLocks noGrp="1"/>
          </p:cNvSpPr>
          <p:nvPr>
            <p:ph type="sldNum" sz="quarter" idx="12"/>
          </p:nvPr>
        </p:nvSpPr>
        <p:spPr/>
        <p:txBody>
          <a:bodyPr/>
          <a:lstStyle/>
          <a:p>
            <a:pPr>
              <a:defRPr/>
            </a:pPr>
            <a:fld id="{497DBB4B-B98F-403C-8AD0-1285608BB390}" type="slidenum">
              <a:rPr lang="en-US" altLang="en-US" smtClean="0"/>
              <a:pPr>
                <a:defRPr/>
              </a:pPr>
              <a:t>‹#›</a:t>
            </a:fld>
            <a:endParaRPr lang="en-US" altLang="en-US"/>
          </a:p>
        </p:txBody>
      </p:sp>
    </p:spTree>
    <p:extLst>
      <p:ext uri="{BB962C8B-B14F-4D97-AF65-F5344CB8AC3E}">
        <p14:creationId xmlns:p14="http://schemas.microsoft.com/office/powerpoint/2010/main" val="237917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4945-5820-0F50-2CB1-21AFC851CBBC}"/>
              </a:ext>
            </a:extLst>
          </p:cNvPr>
          <p:cNvSpPr>
            <a:spLocks noGrp="1"/>
          </p:cNvSpPr>
          <p:nvPr>
            <p:ph type="title"/>
          </p:nvPr>
        </p:nvSpPr>
        <p:spPr>
          <a:xfrm>
            <a:off x="2519364" y="1119718"/>
            <a:ext cx="31546800" cy="406506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5C89A-8A7D-21B4-3A66-8B600A493A47}"/>
              </a:ext>
            </a:extLst>
          </p:cNvPr>
          <p:cNvSpPr>
            <a:spLocks noGrp="1"/>
          </p:cNvSpPr>
          <p:nvPr>
            <p:ph type="body" idx="1"/>
          </p:nvPr>
        </p:nvSpPr>
        <p:spPr>
          <a:xfrm>
            <a:off x="2519366" y="5155567"/>
            <a:ext cx="15473361" cy="2526663"/>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7A5A0-C9D6-CA1D-2C5C-71CE1B7063F4}"/>
              </a:ext>
            </a:extLst>
          </p:cNvPr>
          <p:cNvSpPr>
            <a:spLocks noGrp="1"/>
          </p:cNvSpPr>
          <p:nvPr>
            <p:ph sz="half" idx="2"/>
          </p:nvPr>
        </p:nvSpPr>
        <p:spPr>
          <a:xfrm>
            <a:off x="2519366" y="7682230"/>
            <a:ext cx="15473361"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9E5FC-1D47-1F72-74DA-25D00EC95506}"/>
              </a:ext>
            </a:extLst>
          </p:cNvPr>
          <p:cNvSpPr>
            <a:spLocks noGrp="1"/>
          </p:cNvSpPr>
          <p:nvPr>
            <p:ph type="body" sz="quarter" idx="3"/>
          </p:nvPr>
        </p:nvSpPr>
        <p:spPr>
          <a:xfrm>
            <a:off x="18516600" y="5155567"/>
            <a:ext cx="15549564" cy="2526663"/>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51F09-C8B4-1125-8645-54B92F00B862}"/>
              </a:ext>
            </a:extLst>
          </p:cNvPr>
          <p:cNvSpPr>
            <a:spLocks noGrp="1"/>
          </p:cNvSpPr>
          <p:nvPr>
            <p:ph sz="quarter" idx="4"/>
          </p:nvPr>
        </p:nvSpPr>
        <p:spPr>
          <a:xfrm>
            <a:off x="18516600" y="7682230"/>
            <a:ext cx="15549564"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7406C-C157-A48E-3242-9957ADCF7F91}"/>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CB78216-8127-6CAF-F7B0-BF030A0041C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727B78A3-A75D-09B7-275A-3CAE74F4FFBE}"/>
              </a:ext>
            </a:extLst>
          </p:cNvPr>
          <p:cNvSpPr>
            <a:spLocks noGrp="1"/>
          </p:cNvSpPr>
          <p:nvPr>
            <p:ph type="sldNum" sz="quarter" idx="12"/>
          </p:nvPr>
        </p:nvSpPr>
        <p:spPr/>
        <p:txBody>
          <a:bodyPr/>
          <a:lstStyle/>
          <a:p>
            <a:pPr>
              <a:defRPr/>
            </a:pPr>
            <a:fld id="{C5BAF99C-CF4E-4FE4-B90F-4EF44CF0B603}" type="slidenum">
              <a:rPr lang="en-US" altLang="en-US" smtClean="0"/>
              <a:pPr>
                <a:defRPr/>
              </a:pPr>
              <a:t>‹#›</a:t>
            </a:fld>
            <a:endParaRPr lang="en-US" altLang="en-US"/>
          </a:p>
        </p:txBody>
      </p:sp>
    </p:spTree>
    <p:extLst>
      <p:ext uri="{BB962C8B-B14F-4D97-AF65-F5344CB8AC3E}">
        <p14:creationId xmlns:p14="http://schemas.microsoft.com/office/powerpoint/2010/main" val="319365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AA26-F056-D115-378F-164EC2DB4F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21FD4-44F6-AA15-2914-E73A777967E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A6776B3-8CF5-4857-5A67-11A1F4ECEE3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0E77403E-3801-4A9C-E4FA-DC4217561AC4}"/>
              </a:ext>
            </a:extLst>
          </p:cNvPr>
          <p:cNvSpPr>
            <a:spLocks noGrp="1"/>
          </p:cNvSpPr>
          <p:nvPr>
            <p:ph type="sldNum" sz="quarter" idx="12"/>
          </p:nvPr>
        </p:nvSpPr>
        <p:spPr/>
        <p:txBody>
          <a:bodyPr/>
          <a:lstStyle/>
          <a:p>
            <a:pPr>
              <a:defRPr/>
            </a:pPr>
            <a:fld id="{17DC1DCC-A70E-4E30-B5AB-DF6C8D59850B}" type="slidenum">
              <a:rPr lang="en-US" altLang="en-US" smtClean="0"/>
              <a:pPr>
                <a:defRPr/>
              </a:pPr>
              <a:t>‹#›</a:t>
            </a:fld>
            <a:endParaRPr lang="en-US" altLang="en-US"/>
          </a:p>
        </p:txBody>
      </p:sp>
    </p:spTree>
    <p:extLst>
      <p:ext uri="{BB962C8B-B14F-4D97-AF65-F5344CB8AC3E}">
        <p14:creationId xmlns:p14="http://schemas.microsoft.com/office/powerpoint/2010/main" val="379923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4EDBE-CC4A-6288-ADF4-501F069481D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C3657D8-72D4-301D-D033-2B4F9E45187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70F6994-0F40-8774-DD55-CF12D5E4549E}"/>
              </a:ext>
            </a:extLst>
          </p:cNvPr>
          <p:cNvSpPr>
            <a:spLocks noGrp="1"/>
          </p:cNvSpPr>
          <p:nvPr>
            <p:ph type="sldNum" sz="quarter" idx="12"/>
          </p:nvPr>
        </p:nvSpPr>
        <p:spPr/>
        <p:txBody>
          <a:bodyPr/>
          <a:lstStyle/>
          <a:p>
            <a:pPr>
              <a:defRPr/>
            </a:pPr>
            <a:fld id="{2094FA38-8C7E-4096-9600-DF70B8708BDD}" type="slidenum">
              <a:rPr lang="en-US" altLang="en-US" smtClean="0"/>
              <a:pPr>
                <a:defRPr/>
              </a:pPr>
              <a:t>‹#›</a:t>
            </a:fld>
            <a:endParaRPr lang="en-US" altLang="en-US"/>
          </a:p>
        </p:txBody>
      </p:sp>
    </p:spTree>
    <p:extLst>
      <p:ext uri="{BB962C8B-B14F-4D97-AF65-F5344CB8AC3E}">
        <p14:creationId xmlns:p14="http://schemas.microsoft.com/office/powerpoint/2010/main" val="86027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0B0-5ADC-D3E8-742E-6F3195B75B15}"/>
              </a:ext>
            </a:extLst>
          </p:cNvPr>
          <p:cNvSpPr>
            <a:spLocks noGrp="1"/>
          </p:cNvSpPr>
          <p:nvPr>
            <p:ph type="title"/>
          </p:nvPr>
        </p:nvSpPr>
        <p:spPr>
          <a:xfrm>
            <a:off x="2519366" y="1402080"/>
            <a:ext cx="11796711" cy="4907280"/>
          </a:xfrm>
        </p:spPr>
        <p:txBody>
          <a:bodyPr anchor="b"/>
          <a:lstStyle>
            <a:lvl1pPr>
              <a:defRPr sz="9600"/>
            </a:lvl1pPr>
          </a:lstStyle>
          <a:p>
            <a:r>
              <a:rPr lang="en-US"/>
              <a:t>Click to edit Master title style</a:t>
            </a:r>
          </a:p>
        </p:txBody>
      </p:sp>
      <p:sp>
        <p:nvSpPr>
          <p:cNvPr id="3" name="Content Placeholder 2">
            <a:extLst>
              <a:ext uri="{FF2B5EF4-FFF2-40B4-BE49-F238E27FC236}">
                <a16:creationId xmlns:a16="http://schemas.microsoft.com/office/drawing/2014/main" id="{2EB53720-2010-3BAE-392D-A86ECDC01344}"/>
              </a:ext>
            </a:extLst>
          </p:cNvPr>
          <p:cNvSpPr>
            <a:spLocks noGrp="1"/>
          </p:cNvSpPr>
          <p:nvPr>
            <p:ph idx="1"/>
          </p:nvPr>
        </p:nvSpPr>
        <p:spPr>
          <a:xfrm>
            <a:off x="15549564" y="3028105"/>
            <a:ext cx="18516600" cy="14945783"/>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A0F274-2794-755A-46CF-2DA1C0D550B0}"/>
              </a:ext>
            </a:extLst>
          </p:cNvPr>
          <p:cNvSpPr>
            <a:spLocks noGrp="1"/>
          </p:cNvSpPr>
          <p:nvPr>
            <p:ph type="body" sz="half" idx="2"/>
          </p:nvPr>
        </p:nvSpPr>
        <p:spPr>
          <a:xfrm>
            <a:off x="2519366" y="6309360"/>
            <a:ext cx="11796711" cy="11688870"/>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a:extLst>
              <a:ext uri="{FF2B5EF4-FFF2-40B4-BE49-F238E27FC236}">
                <a16:creationId xmlns:a16="http://schemas.microsoft.com/office/drawing/2014/main" id="{674644BD-E776-A8B7-43A1-DDCC8EE17BD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751425B-F969-64BC-B69D-EEC0632B100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94AA9DB-08FA-0063-9C78-5D678DE0CC6C}"/>
              </a:ext>
            </a:extLst>
          </p:cNvPr>
          <p:cNvSpPr>
            <a:spLocks noGrp="1"/>
          </p:cNvSpPr>
          <p:nvPr>
            <p:ph type="sldNum" sz="quarter" idx="12"/>
          </p:nvPr>
        </p:nvSpPr>
        <p:spPr/>
        <p:txBody>
          <a:bodyPr/>
          <a:lstStyle/>
          <a:p>
            <a:pPr>
              <a:defRPr/>
            </a:pPr>
            <a:fld id="{D1070338-EDF1-452B-B6B8-97838F17B80C}" type="slidenum">
              <a:rPr lang="en-US" altLang="en-US" smtClean="0"/>
              <a:pPr>
                <a:defRPr/>
              </a:pPr>
              <a:t>‹#›</a:t>
            </a:fld>
            <a:endParaRPr lang="en-US" altLang="en-US"/>
          </a:p>
        </p:txBody>
      </p:sp>
    </p:spTree>
    <p:extLst>
      <p:ext uri="{BB962C8B-B14F-4D97-AF65-F5344CB8AC3E}">
        <p14:creationId xmlns:p14="http://schemas.microsoft.com/office/powerpoint/2010/main" val="5754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FA6B-F2AA-7759-B095-F9F2AD332B3C}"/>
              </a:ext>
            </a:extLst>
          </p:cNvPr>
          <p:cNvSpPr>
            <a:spLocks noGrp="1"/>
          </p:cNvSpPr>
          <p:nvPr>
            <p:ph type="title"/>
          </p:nvPr>
        </p:nvSpPr>
        <p:spPr>
          <a:xfrm>
            <a:off x="2519366" y="1402080"/>
            <a:ext cx="11796711" cy="4907280"/>
          </a:xfrm>
        </p:spPr>
        <p:txBody>
          <a:bodyPr anchor="b"/>
          <a:lstStyle>
            <a:lvl1pPr>
              <a:defRPr sz="9600"/>
            </a:lvl1pPr>
          </a:lstStyle>
          <a:p>
            <a:r>
              <a:rPr lang="en-US"/>
              <a:t>Click to edit Master title style</a:t>
            </a:r>
          </a:p>
        </p:txBody>
      </p:sp>
      <p:sp>
        <p:nvSpPr>
          <p:cNvPr id="3" name="Picture Placeholder 2">
            <a:extLst>
              <a:ext uri="{FF2B5EF4-FFF2-40B4-BE49-F238E27FC236}">
                <a16:creationId xmlns:a16="http://schemas.microsoft.com/office/drawing/2014/main" id="{DF69F324-E2E9-4C2D-C1B4-CC6A4EFF9692}"/>
              </a:ext>
            </a:extLst>
          </p:cNvPr>
          <p:cNvSpPr>
            <a:spLocks noGrp="1"/>
          </p:cNvSpPr>
          <p:nvPr>
            <p:ph type="pic" idx="1"/>
          </p:nvPr>
        </p:nvSpPr>
        <p:spPr>
          <a:xfrm>
            <a:off x="15549564" y="3028105"/>
            <a:ext cx="18516600" cy="14945783"/>
          </a:xfrm>
        </p:spPr>
        <p:txBody>
          <a:bodyPr/>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endParaRPr lang="en-US"/>
          </a:p>
        </p:txBody>
      </p:sp>
      <p:sp>
        <p:nvSpPr>
          <p:cNvPr id="4" name="Text Placeholder 3">
            <a:extLst>
              <a:ext uri="{FF2B5EF4-FFF2-40B4-BE49-F238E27FC236}">
                <a16:creationId xmlns:a16="http://schemas.microsoft.com/office/drawing/2014/main" id="{1C29BE69-D5A6-351D-5C25-3A550DC48ED2}"/>
              </a:ext>
            </a:extLst>
          </p:cNvPr>
          <p:cNvSpPr>
            <a:spLocks noGrp="1"/>
          </p:cNvSpPr>
          <p:nvPr>
            <p:ph type="body" sz="half" idx="2"/>
          </p:nvPr>
        </p:nvSpPr>
        <p:spPr>
          <a:xfrm>
            <a:off x="2519366" y="6309360"/>
            <a:ext cx="11796711" cy="11688870"/>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a:extLst>
              <a:ext uri="{FF2B5EF4-FFF2-40B4-BE49-F238E27FC236}">
                <a16:creationId xmlns:a16="http://schemas.microsoft.com/office/drawing/2014/main" id="{0AC55EF4-F8D7-6F1F-E091-72A0BCFC4E2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E87E95C-6F08-BF5F-44EE-FB06DB6FAF5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7432F43-9F68-367A-99F2-6DE81ED1EE93}"/>
              </a:ext>
            </a:extLst>
          </p:cNvPr>
          <p:cNvSpPr>
            <a:spLocks noGrp="1"/>
          </p:cNvSpPr>
          <p:nvPr>
            <p:ph type="sldNum" sz="quarter" idx="12"/>
          </p:nvPr>
        </p:nvSpPr>
        <p:spPr/>
        <p:txBody>
          <a:bodyPr/>
          <a:lstStyle/>
          <a:p>
            <a:pPr>
              <a:defRPr/>
            </a:pPr>
            <a:fld id="{6D9E52EE-C793-42B3-9002-78C6AFD4E287}" type="slidenum">
              <a:rPr lang="en-US" altLang="en-US" smtClean="0"/>
              <a:pPr>
                <a:defRPr/>
              </a:pPr>
              <a:t>‹#›</a:t>
            </a:fld>
            <a:endParaRPr lang="en-US" altLang="en-US"/>
          </a:p>
        </p:txBody>
      </p:sp>
    </p:spTree>
    <p:extLst>
      <p:ext uri="{BB962C8B-B14F-4D97-AF65-F5344CB8AC3E}">
        <p14:creationId xmlns:p14="http://schemas.microsoft.com/office/powerpoint/2010/main" val="53029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E01B7-A754-000B-41DA-CA019D6ABA40}"/>
              </a:ext>
            </a:extLst>
          </p:cNvPr>
          <p:cNvSpPr>
            <a:spLocks noGrp="1"/>
          </p:cNvSpPr>
          <p:nvPr>
            <p:ph type="title"/>
          </p:nvPr>
        </p:nvSpPr>
        <p:spPr>
          <a:xfrm>
            <a:off x="2514600" y="1119718"/>
            <a:ext cx="31546800" cy="4065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27290F-06B5-997C-F465-B0354F72FC01}"/>
              </a:ext>
            </a:extLst>
          </p:cNvPr>
          <p:cNvSpPr>
            <a:spLocks noGrp="1"/>
          </p:cNvSpPr>
          <p:nvPr>
            <p:ph type="body" idx="1"/>
          </p:nvPr>
        </p:nvSpPr>
        <p:spPr>
          <a:xfrm>
            <a:off x="2514600" y="5598583"/>
            <a:ext cx="31546800" cy="13344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C2F12-3E0C-9C86-7B86-B6F62E370FD7}"/>
              </a:ext>
            </a:extLst>
          </p:cNvPr>
          <p:cNvSpPr>
            <a:spLocks noGrp="1"/>
          </p:cNvSpPr>
          <p:nvPr>
            <p:ph type="dt" sz="half" idx="2"/>
          </p:nvPr>
        </p:nvSpPr>
        <p:spPr>
          <a:xfrm>
            <a:off x="2514600" y="19492808"/>
            <a:ext cx="8229600" cy="1119717"/>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4FBB48B-F505-D70F-AEF0-275166A8E33B}"/>
              </a:ext>
            </a:extLst>
          </p:cNvPr>
          <p:cNvSpPr>
            <a:spLocks noGrp="1"/>
          </p:cNvSpPr>
          <p:nvPr>
            <p:ph type="ftr" sz="quarter" idx="3"/>
          </p:nvPr>
        </p:nvSpPr>
        <p:spPr>
          <a:xfrm>
            <a:off x="12115800" y="19492808"/>
            <a:ext cx="12344400" cy="1119717"/>
          </a:xfrm>
          <a:prstGeom prst="rect">
            <a:avLst/>
          </a:prstGeom>
        </p:spPr>
        <p:txBody>
          <a:bodyPr vert="horz" lIns="91440" tIns="45720" rIns="91440" bIns="45720" rtlCol="0" anchor="ctr"/>
          <a:lstStyle>
            <a:lvl1pPr algn="ctr">
              <a:defRPr sz="36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7AC2D45-D324-9FB4-546D-D848245F43F0}"/>
              </a:ext>
            </a:extLst>
          </p:cNvPr>
          <p:cNvSpPr>
            <a:spLocks noGrp="1"/>
          </p:cNvSpPr>
          <p:nvPr>
            <p:ph type="sldNum" sz="quarter" idx="4"/>
          </p:nvPr>
        </p:nvSpPr>
        <p:spPr>
          <a:xfrm>
            <a:off x="25831800" y="19492808"/>
            <a:ext cx="8229600" cy="1119717"/>
          </a:xfrm>
          <a:prstGeom prst="rect">
            <a:avLst/>
          </a:prstGeom>
        </p:spPr>
        <p:txBody>
          <a:bodyPr vert="horz" lIns="91440" tIns="45720" rIns="91440" bIns="45720" rtlCol="0" anchor="ctr"/>
          <a:lstStyle>
            <a:lvl1pPr algn="r">
              <a:defRPr sz="3600">
                <a:solidFill>
                  <a:schemeClr val="tx1">
                    <a:tint val="75000"/>
                  </a:schemeClr>
                </a:solidFill>
              </a:defRPr>
            </a:lvl1pPr>
          </a:lstStyle>
          <a:p>
            <a:pPr>
              <a:defRPr/>
            </a:pPr>
            <a:fld id="{BE74B0D3-86C1-4C0D-AC83-D48AC608E035}" type="slidenum">
              <a:rPr lang="en-US" altLang="en-US" smtClean="0"/>
              <a:pPr>
                <a:defRPr/>
              </a:pPr>
              <a:t>‹#›</a:t>
            </a:fld>
            <a:endParaRPr lang="en-US" altLang="en-US"/>
          </a:p>
        </p:txBody>
      </p:sp>
    </p:spTree>
    <p:extLst>
      <p:ext uri="{BB962C8B-B14F-4D97-AF65-F5344CB8AC3E}">
        <p14:creationId xmlns:p14="http://schemas.microsoft.com/office/powerpoint/2010/main" val="370232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nps.gov/media/photo/gallery-item.htm?pg=6694142&amp;id=a1fac44f-5e9c-4971-b2b6-de757ebcf98d&amp;gid=409008E1-B11A-4EB5-8E19-A7FEFE3E6533" TargetMode="External"/><Relationship Id="rId3" Type="http://schemas.openxmlformats.org/officeDocument/2006/relationships/hyperlink" Target="https://commons.wikimedia.org/wiki/Cernobbio#/media/File:World_War_1_war_memorial_in_Cernobbio_left.jpg" TargetMode="External"/><Relationship Id="rId7" Type="http://schemas.openxmlformats.org/officeDocument/2006/relationships/hyperlink" Target="https://www.mfat.govt.nz/en/countries-and-regions/europe/france/new-zealand-embassy/anzac-day-commemorations/longueval/" TargetMode="External"/><Relationship Id="rId2" Type="http://schemas.openxmlformats.org/officeDocument/2006/relationships/hyperlink" Target="https://commons.wikimedia.org/wiki/File:Thiepval,_Memorial_to_the_Missing_of_the_Somme.jpg" TargetMode="External"/><Relationship Id="rId1" Type="http://schemas.openxmlformats.org/officeDocument/2006/relationships/slideLayout" Target="../slideLayouts/slideLayout2.xml"/><Relationship Id="rId6" Type="http://schemas.openxmlformats.org/officeDocument/2006/relationships/hyperlink" Target="https://commons.wikimedia.org/wiki/File:First_World_War_Memorial_Mak%C3%B3.JPG" TargetMode="External"/><Relationship Id="rId11" Type="http://schemas.openxmlformats.org/officeDocument/2006/relationships/image" Target="../media/image3.jpeg"/><Relationship Id="rId5" Type="http://schemas.openxmlformats.org/officeDocument/2006/relationships/hyperlink" Target="https://www.worldwar1centennial.org/index.php/nj-wwi-related-locations/780:world-war-memorial-englewood.html" TargetMode="External"/><Relationship Id="rId10" Type="http://schemas.openxmlformats.org/officeDocument/2006/relationships/image" Target="../media/image6.png"/><Relationship Id="rId4" Type="http://schemas.openxmlformats.org/officeDocument/2006/relationships/hyperlink" Target="https://www.ricksteves.com/watch-read-listen/read/articles/verdun-a-lesson-about-war" TargetMode="External"/><Relationship Id="rId9" Type="http://schemas.openxmlformats.org/officeDocument/2006/relationships/hyperlink" Target="https://commons.wikimedia.org/wiki/File:Ankara_asv2021-10_img38_Victory_Monument.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view of a city&#10;&#10;Description automatically generated">
            <a:extLst>
              <a:ext uri="{FF2B5EF4-FFF2-40B4-BE49-F238E27FC236}">
                <a16:creationId xmlns:a16="http://schemas.microsoft.com/office/drawing/2014/main" id="{AFCFFCE5-C7D7-4C89-827A-ED1B20C10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4763"/>
            <a:ext cx="36607750" cy="274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a:extLst>
              <a:ext uri="{FF2B5EF4-FFF2-40B4-BE49-F238E27FC236}">
                <a16:creationId xmlns:a16="http://schemas.microsoft.com/office/drawing/2014/main" id="{26FB3C25-71A0-4925-B649-A8E4CAEF17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10479088"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EXPRESS</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3800" b="0" i="0" u="none" strike="noStrike" dirty="0">
                <a:solidFill>
                  <a:srgbClr val="000000"/>
                </a:solidFill>
                <a:effectLst/>
              </a:rPr>
              <a:t>This is an American memorial, located in Englewood, New Jersey. The Americans were on the winning side of this war.</a:t>
            </a:r>
            <a:r>
              <a:rPr lang="en-US" sz="13800" b="0" i="0" dirty="0">
                <a:solidFill>
                  <a:srgbClr val="000000"/>
                </a:solidFill>
                <a:effectLst/>
              </a:rPr>
              <a:t>​</a:t>
            </a:r>
            <a:endParaRPr lang="en-US" sz="2800" b="0" i="0" dirty="0">
              <a:solidFill>
                <a:srgbClr val="000000"/>
              </a:solidFill>
              <a:effectLst/>
            </a:endParaRPr>
          </a:p>
          <a:p>
            <a:pPr algn="l" rtl="0" fontAlgn="base">
              <a:buFont typeface="Arial" panose="020B0604020202020204" pitchFamily="34" charset="0"/>
              <a:buChar char="•"/>
            </a:pPr>
            <a:r>
              <a:rPr lang="en-US" sz="13800" b="0" i="0" u="none" strike="noStrike" dirty="0">
                <a:solidFill>
                  <a:srgbClr val="000000"/>
                </a:solidFill>
                <a:effectLst/>
              </a:rPr>
              <a:t>What emotions are expressed in this sculpture? How does this sculpture reflect an attitude of victory? Of optimism? Why might the Americans have this attitude, where the French or British might not?</a:t>
            </a:r>
            <a:endParaRPr lang="en-US" sz="28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39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603200" y="3581400"/>
            <a:ext cx="10972801" cy="12801600"/>
          </a:xfrm>
        </p:spPr>
        <p:txBody>
          <a:bodyPr>
            <a:normAutofit/>
          </a:bodyPr>
          <a:lstStyle/>
          <a:p>
            <a:r>
              <a:rPr lang="en-US" sz="11500" dirty="0">
                <a:solidFill>
                  <a:srgbClr val="000000"/>
                </a:solidFill>
                <a:latin typeface="+mn-lt"/>
              </a:rPr>
              <a:t>FIRST WORLD WAR MEMORIAL, MAKÓ, HUNGARY</a:t>
            </a:r>
            <a:endParaRPr lang="en-US" sz="115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a:extLst>
              <a:ext uri="{FF2B5EF4-FFF2-40B4-BE49-F238E27FC236}">
                <a16:creationId xmlns:a16="http://schemas.microsoft.com/office/drawing/2014/main" id="{C6B92613-D08C-8309-FD83-3EB9C606C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6854"/>
            <a:ext cx="14097000" cy="189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6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COMPARE</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1500" b="0" i="0" u="none" strike="noStrike" dirty="0">
                <a:solidFill>
                  <a:srgbClr val="000000"/>
                </a:solidFill>
                <a:effectLst/>
              </a:rPr>
              <a:t>This is a war memorial in Hungary, which was on the losing side of the war.</a:t>
            </a:r>
            <a:r>
              <a:rPr lang="en-US" sz="11500" b="0" i="0" dirty="0">
                <a:solidFill>
                  <a:srgbClr val="000000"/>
                </a:solidFill>
                <a:effectLst/>
              </a:rPr>
              <a:t>​</a:t>
            </a:r>
          </a:p>
          <a:p>
            <a:pPr algn="l" rtl="0" fontAlgn="base">
              <a:buFont typeface="Arial" panose="020B0604020202020204" pitchFamily="34" charset="0"/>
              <a:buChar char="•"/>
            </a:pPr>
            <a:r>
              <a:rPr lang="en-US" sz="11500" b="0" i="0" u="none" strike="noStrike" dirty="0">
                <a:solidFill>
                  <a:srgbClr val="000000"/>
                </a:solidFill>
                <a:effectLst/>
              </a:rPr>
              <a:t>What is the “mood” of this memorial? How does it convey the loss and sacrifice that these soldiers suffered?</a:t>
            </a:r>
            <a:r>
              <a:rPr lang="en-US" sz="11500" b="0" i="0" dirty="0">
                <a:solidFill>
                  <a:srgbClr val="000000"/>
                </a:solidFill>
                <a:effectLst/>
              </a:rPr>
              <a:t>​</a:t>
            </a:r>
          </a:p>
          <a:p>
            <a:pPr algn="l" rtl="0" fontAlgn="base">
              <a:buFont typeface="Arial" panose="020B0604020202020204" pitchFamily="34" charset="0"/>
              <a:buChar char="•"/>
            </a:pPr>
            <a:r>
              <a:rPr lang="en-US" sz="11500" b="0" i="0" u="none" strike="noStrike" dirty="0">
                <a:solidFill>
                  <a:srgbClr val="000000"/>
                </a:solidFill>
                <a:effectLst/>
              </a:rPr>
              <a:t>Does it convey a sense of honor among soldiers? If so, how?</a:t>
            </a:r>
            <a:r>
              <a:rPr lang="en-US" sz="11500" b="0" i="0" dirty="0">
                <a:solidFill>
                  <a:srgbClr val="000000"/>
                </a:solidFill>
                <a:effectLst/>
              </a:rPr>
              <a:t>​</a:t>
            </a:r>
          </a:p>
          <a:p>
            <a:pPr algn="l" rtl="0" fontAlgn="base">
              <a:buFont typeface="Arial" panose="020B0604020202020204" pitchFamily="34" charset="0"/>
              <a:buChar char="•"/>
            </a:pPr>
            <a:r>
              <a:rPr lang="en-US" sz="11500" b="0" i="0" u="none" strike="noStrike" dirty="0">
                <a:solidFill>
                  <a:srgbClr val="000000"/>
                </a:solidFill>
                <a:effectLst/>
              </a:rPr>
              <a:t>Finally, there is a woman with her children in this sculpture. Why would they be present in a memorial?</a:t>
            </a:r>
            <a:endParaRPr lang="en-US" sz="115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5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603200" y="3581400"/>
            <a:ext cx="10972801" cy="12801600"/>
          </a:xfrm>
        </p:spPr>
        <p:txBody>
          <a:bodyPr>
            <a:normAutofit/>
          </a:bodyPr>
          <a:lstStyle/>
          <a:p>
            <a:r>
              <a:rPr lang="en-US" sz="11500" dirty="0">
                <a:solidFill>
                  <a:srgbClr val="000000"/>
                </a:solidFill>
                <a:latin typeface="+mn-lt"/>
              </a:rPr>
              <a:t>NEW ZEALAND MEMORIAL IN SOMME, FRANCE</a:t>
            </a:r>
            <a:endParaRPr lang="en-US" sz="115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Longueval">
            <a:extLst>
              <a:ext uri="{FF2B5EF4-FFF2-40B4-BE49-F238E27FC236}">
                <a16:creationId xmlns:a16="http://schemas.microsoft.com/office/drawing/2014/main" id="{F2804E13-D11B-1D3E-EE6F-2CB55DBE0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132" y="506631"/>
            <a:ext cx="12420600" cy="186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8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IDENTIFY</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1500" b="0" i="0" u="none" strike="noStrike" dirty="0">
                <a:solidFill>
                  <a:srgbClr val="000000"/>
                </a:solidFill>
                <a:effectLst/>
              </a:rPr>
              <a:t>The memorial is made by and for New Zealand, a nation which fought with the British, and was victorious in the World War.</a:t>
            </a:r>
            <a:r>
              <a:rPr lang="en-US" sz="11500" b="0" i="0" dirty="0">
                <a:solidFill>
                  <a:srgbClr val="000000"/>
                </a:solidFill>
                <a:effectLst/>
              </a:rPr>
              <a:t>​</a:t>
            </a:r>
            <a:endParaRPr lang="en-US" sz="2400" b="0" i="0" dirty="0">
              <a:solidFill>
                <a:srgbClr val="000000"/>
              </a:solidFill>
              <a:effectLst/>
            </a:endParaRPr>
          </a:p>
          <a:p>
            <a:pPr algn="l" rtl="0" fontAlgn="base">
              <a:buFont typeface="Arial" panose="020B0604020202020204" pitchFamily="34" charset="0"/>
              <a:buChar char="•"/>
            </a:pPr>
            <a:r>
              <a:rPr lang="en-US" sz="11500" b="0" i="0" u="none" strike="noStrike" dirty="0">
                <a:solidFill>
                  <a:srgbClr val="000000"/>
                </a:solidFill>
                <a:effectLst/>
              </a:rPr>
              <a:t>Describe the features of this memorial. What does its size tell us about the intent of its builders?</a:t>
            </a:r>
            <a:r>
              <a:rPr lang="en-US" sz="11500" b="0" i="0" dirty="0">
                <a:solidFill>
                  <a:srgbClr val="000000"/>
                </a:solidFill>
                <a:effectLst/>
              </a:rPr>
              <a:t>​</a:t>
            </a:r>
            <a:endParaRPr lang="en-US" sz="2400" b="0" i="0" dirty="0">
              <a:solidFill>
                <a:srgbClr val="000000"/>
              </a:solidFill>
              <a:effectLst/>
            </a:endParaRPr>
          </a:p>
          <a:p>
            <a:pPr algn="l" rtl="0" fontAlgn="base">
              <a:buFont typeface="Arial" panose="020B0604020202020204" pitchFamily="34" charset="0"/>
              <a:buChar char="•"/>
            </a:pPr>
            <a:r>
              <a:rPr lang="en-US" sz="11500" b="0" i="0" u="none" strike="noStrike" dirty="0">
                <a:solidFill>
                  <a:srgbClr val="000000"/>
                </a:solidFill>
                <a:effectLst/>
              </a:rPr>
              <a:t>What might the lack of soldiers or weapons at this memorial tell us about how the New Zealanders view this war?</a:t>
            </a:r>
            <a:endParaRPr lang="en-US" sz="24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23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6670000" y="3581400"/>
            <a:ext cx="9906001" cy="12801600"/>
          </a:xfrm>
        </p:spPr>
        <p:txBody>
          <a:bodyPr>
            <a:normAutofit/>
          </a:bodyPr>
          <a:lstStyle/>
          <a:p>
            <a:r>
              <a:rPr lang="en-US" sz="11500" dirty="0">
                <a:solidFill>
                  <a:srgbClr val="000000"/>
                </a:solidFill>
                <a:latin typeface="+mn-lt"/>
              </a:rPr>
              <a:t>NATIONAL WWI MUSEUM AND MEMORIAL,</a:t>
            </a:r>
            <a:br>
              <a:rPr lang="en-US" sz="11500" dirty="0">
                <a:solidFill>
                  <a:srgbClr val="000000"/>
                </a:solidFill>
                <a:latin typeface="+mn-lt"/>
              </a:rPr>
            </a:br>
            <a:r>
              <a:rPr lang="en-US" sz="11500" dirty="0">
                <a:solidFill>
                  <a:srgbClr val="000000"/>
                </a:solidFill>
                <a:latin typeface="+mn-lt"/>
              </a:rPr>
              <a:t>KANSAS CITY, MO</a:t>
            </a:r>
            <a:endParaRPr lang="en-US" sz="11500"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a:extLst>
              <a:ext uri="{FF2B5EF4-FFF2-40B4-BE49-F238E27FC236}">
                <a16:creationId xmlns:a16="http://schemas.microsoft.com/office/drawing/2014/main" id="{1958C6F9-1F97-252C-3BD7-5EFA52404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25918684" cy="171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SYNTHESIZE</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9600" b="0" i="0" u="none" strike="noStrike" dirty="0">
                <a:solidFill>
                  <a:srgbClr val="000000"/>
                </a:solidFill>
                <a:effectLst/>
              </a:rPr>
              <a:t>The National WWI Museum and Memorial in Kansas City, Missouri was dedicated in 1921 under the name "Liberty Memorial" as a monument to America’s involvement in World War I.</a:t>
            </a:r>
            <a:r>
              <a:rPr lang="en-US" sz="9600" b="0" i="0" dirty="0">
                <a:solidFill>
                  <a:srgbClr val="000000"/>
                </a:solidFill>
                <a:effectLst/>
              </a:rPr>
              <a:t>​</a:t>
            </a:r>
            <a:endParaRPr lang="en-US" sz="2000" b="0" i="0" dirty="0">
              <a:solidFill>
                <a:srgbClr val="000000"/>
              </a:solidFill>
              <a:effectLst/>
            </a:endParaRPr>
          </a:p>
          <a:p>
            <a:pPr algn="l" rtl="0" fontAlgn="base">
              <a:buFont typeface="Arial" panose="020B0604020202020204" pitchFamily="34" charset="0"/>
              <a:buChar char="•"/>
            </a:pPr>
            <a:r>
              <a:rPr lang="en-US" sz="9600" b="0" i="0" u="none" strike="noStrike" dirty="0">
                <a:solidFill>
                  <a:srgbClr val="000000"/>
                </a:solidFill>
                <a:effectLst/>
              </a:rPr>
              <a:t>Assume you are a public official making a brief speech at the dedication ceremony. Draft a brief speech in which you address the following questions:</a:t>
            </a:r>
            <a:r>
              <a:rPr lang="en-US" sz="9600" b="0" i="0" dirty="0">
                <a:solidFill>
                  <a:srgbClr val="000000"/>
                </a:solidFill>
                <a:effectLst/>
              </a:rPr>
              <a:t>​</a:t>
            </a:r>
            <a:endParaRPr lang="en-US" sz="2000" dirty="0">
              <a:solidFill>
                <a:srgbClr val="000000"/>
              </a:solidFill>
            </a:endParaRPr>
          </a:p>
          <a:p>
            <a:pPr lvl="1" fontAlgn="base"/>
            <a:r>
              <a:rPr lang="en-US" sz="8000" dirty="0">
                <a:solidFill>
                  <a:srgbClr val="000000"/>
                </a:solidFill>
              </a:rPr>
              <a:t>Why is this monument called the Liberty Memorial Tower</a:t>
            </a:r>
            <a:r>
              <a:rPr lang="en-US" sz="5600" b="0" i="0" u="none" strike="noStrike" dirty="0">
                <a:solidFill>
                  <a:srgbClr val="000000"/>
                </a:solidFill>
                <a:effectLst/>
              </a:rPr>
              <a:t>?</a:t>
            </a:r>
            <a:r>
              <a:rPr lang="en-US" sz="5600" b="0" i="0" dirty="0">
                <a:solidFill>
                  <a:srgbClr val="000000"/>
                </a:solidFill>
                <a:effectLst/>
              </a:rPr>
              <a:t>​</a:t>
            </a:r>
            <a:endParaRPr lang="en-US" sz="100" dirty="0">
              <a:solidFill>
                <a:srgbClr val="000000"/>
              </a:solidFill>
            </a:endParaRPr>
          </a:p>
          <a:p>
            <a:pPr lvl="1" fontAlgn="base"/>
            <a:r>
              <a:rPr lang="en-US" sz="8000" b="0" i="0" u="none" strike="noStrike" dirty="0">
                <a:solidFill>
                  <a:srgbClr val="000000"/>
                </a:solidFill>
                <a:effectLst/>
              </a:rPr>
              <a:t>Why build a monument at such a large scale?</a:t>
            </a:r>
            <a:r>
              <a:rPr lang="en-US" sz="8000" b="0" i="0" dirty="0">
                <a:solidFill>
                  <a:srgbClr val="000000"/>
                </a:solidFill>
                <a:effectLst/>
              </a:rPr>
              <a:t>​</a:t>
            </a:r>
            <a:endParaRPr lang="en-US" sz="2000" dirty="0">
              <a:solidFill>
                <a:srgbClr val="000000"/>
              </a:solidFill>
            </a:endParaRPr>
          </a:p>
          <a:p>
            <a:pPr lvl="1" fontAlgn="base"/>
            <a:r>
              <a:rPr lang="en-US" sz="8000" b="0" i="0" u="none" strike="noStrike" dirty="0">
                <a:solidFill>
                  <a:srgbClr val="000000"/>
                </a:solidFill>
                <a:effectLst/>
              </a:rPr>
              <a:t>Why should Americans believe this war was worth fighting? (Regardless of personal beliefs, remember who might be in the audience!)</a:t>
            </a:r>
            <a:r>
              <a:rPr lang="en-US" sz="8000" b="0" i="0" dirty="0">
                <a:solidFill>
                  <a:srgbClr val="000000"/>
                </a:solidFill>
                <a:effectLst/>
              </a:rPr>
              <a:t>​</a:t>
            </a:r>
            <a:endParaRPr lang="en-US" sz="2000" dirty="0">
              <a:solidFill>
                <a:srgbClr val="000000"/>
              </a:solidFill>
            </a:endParaRPr>
          </a:p>
          <a:p>
            <a:pPr lvl="1" fontAlgn="base"/>
            <a:r>
              <a:rPr lang="en-US" sz="8000" b="0" i="0" u="none" strike="noStrike" dirty="0">
                <a:solidFill>
                  <a:srgbClr val="000000"/>
                </a:solidFill>
                <a:effectLst/>
              </a:rPr>
              <a:t>Why should Americans memorialize those who gave their lives?</a:t>
            </a:r>
            <a:endParaRPr lang="en-US" sz="20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26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6670000" y="3581400"/>
            <a:ext cx="9906001" cy="12801600"/>
          </a:xfrm>
        </p:spPr>
        <p:txBody>
          <a:bodyPr>
            <a:normAutofit/>
          </a:bodyPr>
          <a:lstStyle/>
          <a:p>
            <a:r>
              <a:rPr lang="en-US" sz="11500" dirty="0">
                <a:solidFill>
                  <a:srgbClr val="000000"/>
                </a:solidFill>
                <a:latin typeface="+mn-lt"/>
              </a:rPr>
              <a:t>NATIONAL WORLD WAR I MEMORIAL IN WASHINGTON, D.C.</a:t>
            </a:r>
            <a:endParaRPr lang="en-US" sz="11500"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a:extLst>
              <a:ext uri="{FF2B5EF4-FFF2-40B4-BE49-F238E27FC236}">
                <a16:creationId xmlns:a16="http://schemas.microsoft.com/office/drawing/2014/main" id="{68BD5A15-5D4A-91DC-31B2-8C76E24E7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12" y="304800"/>
            <a:ext cx="25224368" cy="1889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7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COMPARE</a:t>
            </a:r>
            <a:endParaRPr lang="en-US" sz="19900"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3800" b="0" i="0" u="none" strike="noStrike" dirty="0">
                <a:solidFill>
                  <a:srgbClr val="000000"/>
                </a:solidFill>
                <a:effectLst/>
              </a:rPr>
              <a:t>This is the National World War I Memorial in Washington, D.C. </a:t>
            </a:r>
            <a:r>
              <a:rPr lang="en-US" sz="13800" b="0" i="0" dirty="0">
                <a:solidFill>
                  <a:srgbClr val="000000"/>
                </a:solidFill>
                <a:effectLst/>
              </a:rPr>
              <a:t>​</a:t>
            </a:r>
            <a:endParaRPr lang="en-US" sz="2800" b="0" i="0" dirty="0">
              <a:solidFill>
                <a:srgbClr val="000000"/>
              </a:solidFill>
              <a:effectLst/>
            </a:endParaRPr>
          </a:p>
          <a:p>
            <a:pPr algn="l" rtl="0" fontAlgn="base">
              <a:buFont typeface="Arial" panose="020B0604020202020204" pitchFamily="34" charset="0"/>
              <a:buChar char="•"/>
            </a:pPr>
            <a:r>
              <a:rPr lang="en-US" sz="13800" b="0" i="0" u="none" strike="noStrike" dirty="0">
                <a:solidFill>
                  <a:srgbClr val="000000"/>
                </a:solidFill>
                <a:effectLst/>
              </a:rPr>
              <a:t>How is it different from the National WWI Museum and Memorial, the United States’ other national memorial?</a:t>
            </a:r>
            <a:r>
              <a:rPr lang="en-US" sz="13800" b="0" i="0" dirty="0">
                <a:solidFill>
                  <a:srgbClr val="000000"/>
                </a:solidFill>
                <a:effectLst/>
              </a:rPr>
              <a:t>​</a:t>
            </a:r>
            <a:endParaRPr lang="en-US" sz="2800" b="0" i="0" dirty="0">
              <a:solidFill>
                <a:srgbClr val="000000"/>
              </a:solidFill>
              <a:effectLst/>
            </a:endParaRPr>
          </a:p>
          <a:p>
            <a:pPr algn="l" rtl="0" fontAlgn="base">
              <a:buFont typeface="Arial" panose="020B0604020202020204" pitchFamily="34" charset="0"/>
              <a:buChar char="•"/>
            </a:pPr>
            <a:r>
              <a:rPr lang="en-US" sz="13800" b="0" i="0" u="none" strike="noStrike" dirty="0">
                <a:solidFill>
                  <a:srgbClr val="000000"/>
                </a:solidFill>
                <a:effectLst/>
              </a:rPr>
              <a:t>Why might a nation have a memorial built in 1926, but then open a new one in 2021?</a:t>
            </a:r>
            <a:endParaRPr lang="en-US" sz="28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76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6670000" y="3581400"/>
            <a:ext cx="9906001" cy="12801600"/>
          </a:xfrm>
        </p:spPr>
        <p:txBody>
          <a:bodyPr>
            <a:normAutofit/>
          </a:bodyPr>
          <a:lstStyle/>
          <a:p>
            <a:r>
              <a:rPr lang="en-US" sz="11500" dirty="0">
                <a:solidFill>
                  <a:srgbClr val="000000"/>
                </a:solidFill>
                <a:latin typeface="+mn-lt"/>
              </a:rPr>
              <a:t>ULUS VICTORY MONUMENT IN ANKARA, TURKEY</a:t>
            </a:r>
            <a:endParaRPr lang="en-US" sz="11500"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a:extLst>
              <a:ext uri="{FF2B5EF4-FFF2-40B4-BE49-F238E27FC236}">
                <a16:creationId xmlns:a16="http://schemas.microsoft.com/office/drawing/2014/main" id="{33588CDA-4ACD-1CB0-2545-EA628B646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8392"/>
            <a:ext cx="19126200" cy="1912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00" cy="210312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3FCC97D-4BC3-FCB8-9A80-807B26A97189}"/>
              </a:ext>
            </a:extLst>
          </p:cNvPr>
          <p:cNvSpPr>
            <a:spLocks noGrp="1"/>
          </p:cNvSpPr>
          <p:nvPr>
            <p:ph type="ctrTitle"/>
          </p:nvPr>
        </p:nvSpPr>
        <p:spPr>
          <a:xfrm>
            <a:off x="2514597" y="12236628"/>
            <a:ext cx="31556328" cy="3681009"/>
          </a:xfrm>
        </p:spPr>
        <p:txBody>
          <a:bodyPr wrap="square" anchor="b">
            <a:normAutofit/>
          </a:bodyPr>
          <a:lstStyle/>
          <a:p>
            <a:pPr algn="l"/>
            <a:r>
              <a:rPr lang="en-US" sz="21800">
                <a:solidFill>
                  <a:schemeClr val="bg1"/>
                </a:solidFill>
              </a:rPr>
              <a:t>WWI Memorials</a:t>
            </a:r>
          </a:p>
        </p:txBody>
      </p:sp>
      <p:pic>
        <p:nvPicPr>
          <p:cNvPr id="5" name="Picture 10">
            <a:extLst>
              <a:ext uri="{FF2B5EF4-FFF2-40B4-BE49-F238E27FC236}">
                <a16:creationId xmlns:a16="http://schemas.microsoft.com/office/drawing/2014/main" id="{B29A76F1-DCBC-DA2C-B86D-CC8C7ED6EE6E}"/>
              </a:ext>
            </a:extLst>
          </p:cNvPr>
          <p:cNvPicPr>
            <a:picLocks noChangeAspect="1"/>
          </p:cNvPicPr>
          <p:nvPr/>
        </p:nvPicPr>
        <p:blipFill rotWithShape="1">
          <a:blip r:embed="rId2">
            <a:extLst>
              <a:ext uri="{28A0092B-C50C-407E-A947-70E740481C1C}">
                <a14:useLocalDpi xmlns:a14="http://schemas.microsoft.com/office/drawing/2010/main" val="0"/>
              </a:ext>
            </a:extLst>
          </a:blip>
          <a:srcRect l="36740" r="17608"/>
          <a:stretch/>
        </p:blipFill>
        <p:spPr bwMode="auto">
          <a:xfrm>
            <a:off x="20" y="10"/>
            <a:ext cx="36575980" cy="1121663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2" y="2630004"/>
            <a:ext cx="36574368" cy="8739926"/>
            <a:chOff x="476" y="-3923157"/>
            <a:chExt cx="10667524" cy="2493729"/>
          </a:xfrm>
        </p:grpSpPr>
        <p:sp>
          <p:nvSpPr>
            <p:cNvPr id="19" name="Freeform: Shape 1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13" descr="A black background with white text&#10;&#10;Description automatically generated">
            <a:extLst>
              <a:ext uri="{FF2B5EF4-FFF2-40B4-BE49-F238E27FC236}">
                <a16:creationId xmlns:a16="http://schemas.microsoft.com/office/drawing/2014/main" id="{384C134E-7416-E366-248E-5C63D4B3C680}"/>
              </a:ext>
            </a:extLst>
          </p:cNvPr>
          <p:cNvPicPr>
            <a:picLocks noChangeAspect="1"/>
          </p:cNvPicPr>
          <p:nvPr/>
        </p:nvPicPr>
        <p:blipFill>
          <a:blip r:embed="rId4"/>
          <a:stretch>
            <a:fillRect/>
          </a:stretch>
        </p:blipFill>
        <p:spPr>
          <a:xfrm>
            <a:off x="28651200" y="16784335"/>
            <a:ext cx="6738522" cy="3408345"/>
          </a:xfrm>
          <a:prstGeom prst="rect">
            <a:avLst/>
          </a:prstGeom>
        </p:spPr>
      </p:pic>
    </p:spTree>
    <p:extLst>
      <p:ext uri="{BB962C8B-B14F-4D97-AF65-F5344CB8AC3E}">
        <p14:creationId xmlns:p14="http://schemas.microsoft.com/office/powerpoint/2010/main" val="5272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EXPRESS</a:t>
            </a:r>
            <a:endParaRPr lang="en-US" sz="19900"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r>
              <a:rPr lang="en-US" sz="9600" b="0" i="0" u="none" strike="noStrike" dirty="0">
                <a:solidFill>
                  <a:srgbClr val="000000"/>
                </a:solidFill>
                <a:effectLst/>
              </a:rPr>
              <a:t>This monument in Ankara, Turkey was built after the Turkish War for Independence, which was fought from 1919 to 1923, as a result of other world powers occupying and partitioning parts of the Ottoman Empire after they were on the losing side of WWI.</a:t>
            </a:r>
            <a:r>
              <a:rPr lang="en-US" sz="9600" b="0" i="0" dirty="0">
                <a:solidFill>
                  <a:srgbClr val="000000"/>
                </a:solidFill>
                <a:effectLst/>
              </a:rPr>
              <a:t>​</a:t>
            </a:r>
            <a:endParaRPr lang="en-US" sz="2000" b="0" i="0" dirty="0">
              <a:solidFill>
                <a:srgbClr val="000000"/>
              </a:solidFill>
              <a:effectLst/>
            </a:endParaRPr>
          </a:p>
          <a:p>
            <a:pPr algn="l" rtl="0" fontAlgn="base">
              <a:buFont typeface="Arial" panose="020B0604020202020204" pitchFamily="34" charset="0"/>
              <a:buChar char="•"/>
            </a:pPr>
            <a:r>
              <a:rPr lang="en-US" sz="9600" b="0" i="0" u="none" strike="noStrike" dirty="0">
                <a:solidFill>
                  <a:srgbClr val="000000"/>
                </a:solidFill>
                <a:effectLst/>
              </a:rPr>
              <a:t>What emotions are expressed in this statue? </a:t>
            </a:r>
            <a:r>
              <a:rPr lang="en-US" sz="9600" b="0" i="0" dirty="0">
                <a:solidFill>
                  <a:srgbClr val="000000"/>
                </a:solidFill>
                <a:effectLst/>
              </a:rPr>
              <a:t>​</a:t>
            </a:r>
            <a:endParaRPr lang="en-US" sz="2000" b="0" i="0" dirty="0">
              <a:solidFill>
                <a:srgbClr val="000000"/>
              </a:solidFill>
              <a:effectLst/>
            </a:endParaRPr>
          </a:p>
          <a:p>
            <a:pPr algn="l" rtl="0" fontAlgn="base">
              <a:buFont typeface="Arial" panose="020B0604020202020204" pitchFamily="34" charset="0"/>
              <a:buChar char="•"/>
            </a:pPr>
            <a:r>
              <a:rPr lang="en-US" sz="9600" b="0" i="0" u="none" strike="noStrike" dirty="0">
                <a:solidFill>
                  <a:srgbClr val="000000"/>
                </a:solidFill>
                <a:effectLst/>
              </a:rPr>
              <a:t>How does this statue reflect an attitude of victory?</a:t>
            </a:r>
            <a:r>
              <a:rPr lang="en-US" sz="9600" b="0" i="0" dirty="0">
                <a:solidFill>
                  <a:srgbClr val="000000"/>
                </a:solidFill>
                <a:effectLst/>
              </a:rPr>
              <a:t>​</a:t>
            </a:r>
            <a:endParaRPr lang="en-US" sz="2000" b="0" i="0" dirty="0">
              <a:solidFill>
                <a:srgbClr val="000000"/>
              </a:solidFill>
              <a:effectLst/>
            </a:endParaRPr>
          </a:p>
          <a:p>
            <a:pPr algn="l" rtl="0" fontAlgn="base">
              <a:buFont typeface="Arial" panose="020B0604020202020204" pitchFamily="34" charset="0"/>
              <a:buChar char="•"/>
            </a:pPr>
            <a:r>
              <a:rPr lang="en-US" sz="9600" b="0" i="0" u="none" strike="noStrike" dirty="0">
                <a:solidFill>
                  <a:srgbClr val="000000"/>
                </a:solidFill>
                <a:effectLst/>
              </a:rPr>
              <a:t>Why might this statue have been so important that it was placed in a dominant, central square of a large city?</a:t>
            </a:r>
            <a:r>
              <a:rPr lang="en-US" sz="9600" b="0" i="0" dirty="0">
                <a:solidFill>
                  <a:srgbClr val="000000"/>
                </a:solidFill>
                <a:effectLst/>
              </a:rPr>
              <a:t>​</a:t>
            </a:r>
            <a:endParaRPr lang="en-US" sz="2000" b="0" i="0" dirty="0">
              <a:solidFill>
                <a:srgbClr val="000000"/>
              </a:solidFill>
              <a:effectLst/>
            </a:endParaRPr>
          </a:p>
          <a:p>
            <a:pPr algn="l" rtl="0" fontAlgn="base">
              <a:buFont typeface="Arial" panose="020B0604020202020204" pitchFamily="34" charset="0"/>
              <a:buChar char="•"/>
            </a:pPr>
            <a:r>
              <a:rPr lang="en-US" sz="9600" b="0" i="0" u="none" strike="noStrike" dirty="0">
                <a:solidFill>
                  <a:srgbClr val="000000"/>
                </a:solidFill>
                <a:effectLst/>
              </a:rPr>
              <a:t>What is different or similar about this statue from those of other nations that were part of the Central Powers?</a:t>
            </a:r>
            <a:endParaRPr lang="en-US" sz="20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44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EXPRESS</a:t>
            </a:r>
            <a:endParaRPr lang="en-US" sz="19900"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4400" b="0" i="0" u="none" strike="noStrike" dirty="0">
                <a:solidFill>
                  <a:srgbClr val="000000"/>
                </a:solidFill>
                <a:effectLst/>
              </a:rPr>
              <a:t>SLIDE 3: Kranz, Rolf, “Thiepval Memorial to the Missing of the Somme,” </a:t>
            </a:r>
            <a:r>
              <a:rPr lang="en-US" sz="4400" b="0" i="1" u="none" strike="noStrike" dirty="0" err="1">
                <a:solidFill>
                  <a:srgbClr val="000000"/>
                </a:solidFill>
                <a:effectLst/>
              </a:rPr>
              <a:t>wikicommons</a:t>
            </a:r>
            <a:r>
              <a:rPr lang="en-US" sz="4400" b="0" i="0" u="none" strike="noStrike" dirty="0">
                <a:solidFill>
                  <a:srgbClr val="000000"/>
                </a:solidFill>
                <a:effectLst/>
              </a:rPr>
              <a:t>, 16 May 2017, </a:t>
            </a:r>
            <a:r>
              <a:rPr lang="en-US" sz="4400" b="0" i="0" u="sng" strike="noStrike" dirty="0">
                <a:solidFill>
                  <a:srgbClr val="969696"/>
                </a:solidFill>
                <a:effectLst/>
                <a:hlinkClick r:id="rId2"/>
              </a:rPr>
              <a:t>https://commons.wikimedia.org/wiki/File:Thiepval,_Memorial_to_the_Missing_of_the_Somme.jpg</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5: </a:t>
            </a:r>
            <a:r>
              <a:rPr lang="en-US" sz="4400" b="0" i="0" u="none" strike="noStrike" dirty="0" err="1">
                <a:solidFill>
                  <a:srgbClr val="000000"/>
                </a:solidFill>
                <a:effectLst/>
              </a:rPr>
              <a:t>Wikibob</a:t>
            </a:r>
            <a:r>
              <a:rPr lang="en-US" sz="4400" b="0" i="0" u="none" strike="noStrike" dirty="0">
                <a:solidFill>
                  <a:srgbClr val="000000"/>
                </a:solidFill>
                <a:effectLst/>
              </a:rPr>
              <a:t>, “World War 1 war memorial in </a:t>
            </a:r>
            <a:r>
              <a:rPr lang="en-US" sz="4400" b="0" i="0" u="none" strike="noStrike" dirty="0" err="1">
                <a:solidFill>
                  <a:srgbClr val="000000"/>
                </a:solidFill>
                <a:effectLst/>
              </a:rPr>
              <a:t>Cernobbio</a:t>
            </a:r>
            <a:r>
              <a:rPr lang="en-US" sz="4400" b="0" i="0" u="none" strike="noStrike" dirty="0">
                <a:solidFill>
                  <a:srgbClr val="000000"/>
                </a:solidFill>
                <a:effectLst/>
              </a:rPr>
              <a:t>,” </a:t>
            </a:r>
            <a:r>
              <a:rPr lang="en-US" sz="4400" b="0" i="1" u="none" strike="noStrike" dirty="0" err="1">
                <a:solidFill>
                  <a:srgbClr val="000000"/>
                </a:solidFill>
                <a:effectLst/>
              </a:rPr>
              <a:t>wikicommons</a:t>
            </a:r>
            <a:r>
              <a:rPr lang="en-US" sz="4400" b="0" i="0" u="none" strike="noStrike" dirty="0">
                <a:solidFill>
                  <a:srgbClr val="000000"/>
                </a:solidFill>
                <a:effectLst/>
              </a:rPr>
              <a:t>, 30 August 2005, </a:t>
            </a:r>
            <a:r>
              <a:rPr lang="en-US" sz="4400" b="0" i="0" u="sng" strike="noStrike" dirty="0">
                <a:solidFill>
                  <a:srgbClr val="969696"/>
                </a:solidFill>
                <a:effectLst/>
                <a:hlinkClick r:id="rId3"/>
              </a:rPr>
              <a:t>https://commons.wikimedia.org/wiki/Cernobbio#/media/File:World_War_1_war_memorial_in_Cernobbio_left.jpg</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7: </a:t>
            </a:r>
            <a:r>
              <a:rPr lang="en-US" sz="4400" b="0" i="0" u="none" strike="noStrike" dirty="0" err="1">
                <a:solidFill>
                  <a:srgbClr val="000000"/>
                </a:solidFill>
                <a:effectLst/>
              </a:rPr>
              <a:t>Steves</a:t>
            </a:r>
            <a:r>
              <a:rPr lang="en-US" sz="4400" b="0" i="0" u="none" strike="noStrike" dirty="0">
                <a:solidFill>
                  <a:srgbClr val="000000"/>
                </a:solidFill>
                <a:effectLst/>
              </a:rPr>
              <a:t>, Rick, “Verdun France” </a:t>
            </a:r>
            <a:r>
              <a:rPr lang="en-US" sz="4400" b="0" i="1" u="none" strike="noStrike" dirty="0">
                <a:solidFill>
                  <a:srgbClr val="000000"/>
                </a:solidFill>
                <a:effectLst/>
              </a:rPr>
              <a:t>Rick </a:t>
            </a:r>
            <a:r>
              <a:rPr lang="en-US" sz="4400" b="0" i="1" u="none" strike="noStrike" dirty="0" err="1">
                <a:solidFill>
                  <a:srgbClr val="000000"/>
                </a:solidFill>
                <a:effectLst/>
              </a:rPr>
              <a:t>Steves</a:t>
            </a:r>
            <a:r>
              <a:rPr lang="en-US" sz="4400" b="0" i="0" u="none" strike="noStrike" dirty="0">
                <a:solidFill>
                  <a:srgbClr val="000000"/>
                </a:solidFill>
                <a:effectLst/>
              </a:rPr>
              <a:t>, accessed 13 June 2018, </a:t>
            </a:r>
            <a:r>
              <a:rPr lang="en-US" sz="4400" b="0" i="0" u="sng" strike="noStrike" dirty="0">
                <a:solidFill>
                  <a:srgbClr val="969696"/>
                </a:solidFill>
                <a:effectLst/>
                <a:hlinkClick r:id="rId4"/>
              </a:rPr>
              <a:t>https://www.ricksteves.com/watch-read-listen/read/articles/verdun-a-lesson-about-war</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9: </a:t>
            </a:r>
            <a:r>
              <a:rPr lang="en-US" sz="4400" b="0" i="0" u="none" strike="noStrike" dirty="0" err="1">
                <a:solidFill>
                  <a:srgbClr val="000000"/>
                </a:solidFill>
                <a:effectLst/>
              </a:rPr>
              <a:t>Guderian</a:t>
            </a:r>
            <a:r>
              <a:rPr lang="en-US" sz="4400" b="0" i="0" u="none" strike="noStrike" dirty="0">
                <a:solidFill>
                  <a:srgbClr val="000000"/>
                </a:solidFill>
                <a:effectLst/>
              </a:rPr>
              <a:t>, Greg, “World War Memorial- Englewood,” </a:t>
            </a:r>
            <a:r>
              <a:rPr lang="en-US" sz="4400" b="0" i="1" u="none" strike="noStrike" dirty="0">
                <a:solidFill>
                  <a:srgbClr val="000000"/>
                </a:solidFill>
                <a:effectLst/>
              </a:rPr>
              <a:t>United States WW1 </a:t>
            </a:r>
            <a:r>
              <a:rPr lang="en-US" sz="4400" b="0" i="1" u="none" strike="noStrike" dirty="0" err="1">
                <a:solidFill>
                  <a:srgbClr val="000000"/>
                </a:solidFill>
                <a:effectLst/>
              </a:rPr>
              <a:t>Centenial</a:t>
            </a:r>
            <a:r>
              <a:rPr lang="en-US" sz="4400" b="0" i="1" u="none" strike="noStrike" dirty="0">
                <a:solidFill>
                  <a:srgbClr val="000000"/>
                </a:solidFill>
                <a:effectLst/>
              </a:rPr>
              <a:t> </a:t>
            </a:r>
            <a:r>
              <a:rPr lang="en-US" sz="4400" b="0" i="1" u="none" strike="noStrike" dirty="0" err="1">
                <a:solidFill>
                  <a:srgbClr val="000000"/>
                </a:solidFill>
                <a:effectLst/>
              </a:rPr>
              <a:t>Commision</a:t>
            </a:r>
            <a:r>
              <a:rPr lang="en-US" sz="4400" b="0" i="1" u="none" strike="noStrike" dirty="0">
                <a:solidFill>
                  <a:srgbClr val="000000"/>
                </a:solidFill>
                <a:effectLst/>
              </a:rPr>
              <a:t>, </a:t>
            </a:r>
            <a:r>
              <a:rPr lang="en-US" sz="4400" b="0" i="0" u="none" strike="noStrike" dirty="0">
                <a:solidFill>
                  <a:srgbClr val="000000"/>
                </a:solidFill>
                <a:effectLst/>
              </a:rPr>
              <a:t>accessed 13 June 2018, </a:t>
            </a:r>
            <a:r>
              <a:rPr lang="en-US" sz="4400" b="0" i="0" u="sng" strike="noStrike" dirty="0">
                <a:solidFill>
                  <a:srgbClr val="969696"/>
                </a:solidFill>
                <a:effectLst/>
                <a:hlinkClick r:id="rId5"/>
              </a:rPr>
              <a:t>https://www.worldwar1centennial.org/index.php/nj-wwi-related-locations/780:world-war-memorial-englewood.html</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11: Burrows, “Hungarian World War 1 Memorial,” </a:t>
            </a:r>
            <a:r>
              <a:rPr lang="en-US" sz="4400" b="0" i="1" u="none" strike="noStrike" dirty="0" err="1">
                <a:solidFill>
                  <a:srgbClr val="000000"/>
                </a:solidFill>
                <a:effectLst/>
              </a:rPr>
              <a:t>wikicommons</a:t>
            </a:r>
            <a:r>
              <a:rPr lang="en-US" sz="4400" b="0" i="1" u="none" strike="noStrike" dirty="0">
                <a:solidFill>
                  <a:srgbClr val="000000"/>
                </a:solidFill>
                <a:effectLst/>
              </a:rPr>
              <a:t>, </a:t>
            </a:r>
            <a:r>
              <a:rPr lang="en-US" sz="4400" b="0" i="0" u="none" strike="noStrike" dirty="0">
                <a:solidFill>
                  <a:srgbClr val="000000"/>
                </a:solidFill>
                <a:effectLst/>
              </a:rPr>
              <a:t>25  May 2008, </a:t>
            </a:r>
            <a:r>
              <a:rPr lang="en-US" sz="4400" b="0" i="0" u="sng" strike="noStrike" dirty="0">
                <a:solidFill>
                  <a:srgbClr val="969696"/>
                </a:solidFill>
                <a:effectLst/>
                <a:hlinkClick r:id="rId6"/>
              </a:rPr>
              <a:t>https://commons.wikimedia.org/wiki/File:First_World_War_Memorial_Mak%C3%B3.JPG</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13: </a:t>
            </a:r>
            <a:r>
              <a:rPr lang="en-US" sz="4400" b="0" i="0" u="none" strike="noStrike" dirty="0" err="1">
                <a:solidFill>
                  <a:srgbClr val="000000"/>
                </a:solidFill>
                <a:effectLst/>
              </a:rPr>
              <a:t>Lockstone</a:t>
            </a:r>
            <a:r>
              <a:rPr lang="en-US" sz="4400" b="0" i="0" u="none" strike="noStrike" dirty="0">
                <a:solidFill>
                  <a:srgbClr val="000000"/>
                </a:solidFill>
                <a:effectLst/>
              </a:rPr>
              <a:t>, Brian and the New Zealand Archives, “New Zealand Memorial</a:t>
            </a:r>
            <a:r>
              <a:rPr lang="en-US" sz="4400" b="0" i="1" u="none" strike="noStrike" dirty="0">
                <a:solidFill>
                  <a:srgbClr val="000000"/>
                </a:solidFill>
                <a:effectLst/>
              </a:rPr>
              <a:t>,” New Zealand Foreign Affairs &amp; Trade, </a:t>
            </a:r>
            <a:r>
              <a:rPr lang="en-US" sz="4400" b="0" i="0" u="none" strike="noStrike" dirty="0">
                <a:solidFill>
                  <a:srgbClr val="000000"/>
                </a:solidFill>
                <a:effectLst/>
              </a:rPr>
              <a:t>2012, </a:t>
            </a:r>
            <a:r>
              <a:rPr lang="en-US" sz="4400" b="0" i="0" u="sng" strike="noStrike" dirty="0">
                <a:solidFill>
                  <a:srgbClr val="969696"/>
                </a:solidFill>
                <a:effectLst/>
                <a:hlinkClick r:id="rId7"/>
              </a:rPr>
              <a:t>https://www.mfat.govt.nz/en/countries-and-regions/europe/france/new-zealand-embassy/anzac-day-commemorations/longueval/</a:t>
            </a:r>
            <a:r>
              <a:rPr lang="en-US" sz="4400" b="0" i="0" u="none" strike="noStrike" dirty="0">
                <a:solidFill>
                  <a:srgbClr val="000000"/>
                </a:solidFill>
                <a:effectLst/>
              </a:rPr>
              <a:t>. </a:t>
            </a:r>
            <a:r>
              <a:rPr lang="en-US" sz="4400" b="0" i="1"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15: From the National WWI Museum and Memorial Collection, https://theworldwar.org/research/database  </a:t>
            </a:r>
            <a:r>
              <a:rPr lang="en-US" sz="4400" b="0" i="0" dirty="0">
                <a:solidFill>
                  <a:srgbClr val="000000"/>
                </a:solidFill>
                <a:effectLst/>
              </a:rPr>
              <a:t>​</a:t>
            </a:r>
          </a:p>
          <a:p>
            <a:pPr algn="l" rtl="0" fontAlgn="base">
              <a:buFont typeface="Arial" panose="020B0604020202020204" pitchFamily="34" charset="0"/>
              <a:buChar char="•"/>
            </a:pPr>
            <a:r>
              <a:rPr lang="en-US" sz="4400" b="0" i="0" u="none" strike="noStrike" dirty="0">
                <a:solidFill>
                  <a:srgbClr val="000000"/>
                </a:solidFill>
                <a:effectLst/>
              </a:rPr>
              <a:t>SLIDE 17: “Soldiers Journey 2”, National Park Service, accessed 28 September 2023, </a:t>
            </a:r>
            <a:r>
              <a:rPr lang="en-US" sz="4400" b="0" i="0" u="sng" strike="noStrike" dirty="0">
                <a:solidFill>
                  <a:srgbClr val="969696"/>
                </a:solidFill>
                <a:effectLst/>
                <a:hlinkClick r:id="rId8"/>
              </a:rPr>
              <a:t>https://www.nps.gov/media/photo/gallery-item.htm?pg=6694142&amp;id=a1fac44f-5e9c-4971-b2b6-de757ebcf98d&amp;gid=409008E1-B11A-4EB5-8E19-A7FEFE3E6533</a:t>
            </a:r>
            <a:r>
              <a:rPr lang="en-US" sz="4400" b="0" i="0" u="none" strike="noStrike" dirty="0">
                <a:solidFill>
                  <a:srgbClr val="000000"/>
                </a:solidFill>
                <a:effectLst/>
              </a:rPr>
              <a:t> </a:t>
            </a:r>
            <a:r>
              <a:rPr lang="en-US" sz="4400" b="0" i="0" dirty="0">
                <a:solidFill>
                  <a:srgbClr val="000000"/>
                </a:solidFill>
                <a:effectLst/>
              </a:rPr>
              <a:t>​</a:t>
            </a:r>
          </a:p>
          <a:p>
            <a:pPr algn="l" rtl="0" fontAlgn="base">
              <a:buFont typeface="Arial" panose="020B0604020202020204" pitchFamily="34" charset="0"/>
              <a:buChar char="•"/>
            </a:pPr>
            <a:r>
              <a:rPr lang="en-US" sz="4400" i="0" u="none" strike="noStrike" dirty="0">
                <a:solidFill>
                  <a:srgbClr val="000000"/>
                </a:solidFill>
                <a:effectLst/>
              </a:rPr>
              <a:t>SLIDE 19: </a:t>
            </a:r>
            <a:r>
              <a:rPr lang="en-US" sz="4400" b="0" i="0" u="none" strike="noStrike" dirty="0">
                <a:solidFill>
                  <a:srgbClr val="202122"/>
                </a:solidFill>
                <a:effectLst/>
              </a:rPr>
              <a:t>Savin, A.,</a:t>
            </a:r>
            <a:r>
              <a:rPr lang="en-US" sz="4400" b="0" i="1" u="none" strike="noStrike" dirty="0">
                <a:solidFill>
                  <a:srgbClr val="202122"/>
                </a:solidFill>
                <a:effectLst/>
              </a:rPr>
              <a:t> "</a:t>
            </a:r>
            <a:r>
              <a:rPr lang="en-US" sz="4400" b="0" i="0" u="none" strike="noStrike" dirty="0">
                <a:solidFill>
                  <a:srgbClr val="202122"/>
                </a:solidFill>
                <a:effectLst/>
              </a:rPr>
              <a:t>Atatürk's equestrian statue known as Ulus Victory Monument in Ankara, Turkey," </a:t>
            </a:r>
            <a:r>
              <a:rPr lang="en-US" sz="4400" b="0" i="1" u="none" strike="noStrike" dirty="0" err="1">
                <a:solidFill>
                  <a:srgbClr val="202122"/>
                </a:solidFill>
                <a:effectLst/>
              </a:rPr>
              <a:t>WikiCommons</a:t>
            </a:r>
            <a:r>
              <a:rPr lang="en-US" sz="4400" b="0" i="1" u="none" strike="noStrike" dirty="0">
                <a:solidFill>
                  <a:srgbClr val="202122"/>
                </a:solidFill>
                <a:effectLst/>
              </a:rPr>
              <a:t>, 29 September 2023, </a:t>
            </a:r>
            <a:r>
              <a:rPr lang="en-US" sz="4400" b="0" i="0" u="sng" strike="noStrike" dirty="0">
                <a:solidFill>
                  <a:srgbClr val="969696"/>
                </a:solidFill>
                <a:effectLst/>
                <a:hlinkClick r:id="rId9"/>
              </a:rPr>
              <a:t>https://commons.wikimedia.org/wiki/File:Ankara_asv2021-10_img38_Victory_Monument.jpg</a:t>
            </a:r>
            <a:r>
              <a:rPr lang="en-US" sz="4400" b="0" i="0" u="none" strike="noStrike" dirty="0">
                <a:solidFill>
                  <a:srgbClr val="202122"/>
                </a:solidFill>
                <a:effectLst/>
              </a:rPr>
              <a:t> </a:t>
            </a:r>
            <a:endParaRPr lang="en-US" sz="4400" b="0" i="0" dirty="0">
              <a:solidFill>
                <a:srgbClr val="000000"/>
              </a:solidFill>
              <a:effectLs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11">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4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8197761" y="3581400"/>
            <a:ext cx="8378239" cy="12801600"/>
          </a:xfrm>
        </p:spPr>
        <p:txBody>
          <a:bodyPr>
            <a:normAutofit/>
          </a:bodyPr>
          <a:lstStyle/>
          <a:p>
            <a:r>
              <a:rPr lang="en-US" sz="9600" b="0" i="0" u="none" strike="noStrike" cap="all" dirty="0">
                <a:solidFill>
                  <a:srgbClr val="000000"/>
                </a:solidFill>
                <a:effectLst/>
                <a:latin typeface="+mn-lt"/>
              </a:rPr>
              <a:t>THE THIEPVAL MEMORIAL:</a:t>
            </a:r>
            <a:r>
              <a:rPr lang="en-US" sz="9600" b="0" i="0" dirty="0">
                <a:solidFill>
                  <a:srgbClr val="000000"/>
                </a:solidFill>
                <a:effectLst/>
                <a:latin typeface="+mn-lt"/>
              </a:rPr>
              <a:t>​</a:t>
            </a:r>
            <a:br>
              <a:rPr lang="en-US" sz="9600" b="0" i="0" dirty="0">
                <a:solidFill>
                  <a:srgbClr val="000000"/>
                </a:solidFill>
                <a:effectLst/>
                <a:latin typeface="+mn-lt"/>
              </a:rPr>
            </a:br>
            <a:r>
              <a:rPr lang="en-US" sz="9600" b="0" i="0" u="none" strike="noStrike" cap="all" dirty="0">
                <a:solidFill>
                  <a:srgbClr val="000000"/>
                </a:solidFill>
                <a:effectLst/>
                <a:latin typeface="+mn-lt"/>
              </a:rPr>
              <a:t>MEMORIAL TO THE MISSING OF THE SOMME</a:t>
            </a:r>
            <a:r>
              <a:rPr lang="en-US" sz="9600" b="0" i="0" dirty="0">
                <a:solidFill>
                  <a:srgbClr val="000000"/>
                </a:solidFill>
                <a:effectLst/>
                <a:latin typeface="+mn-lt"/>
              </a:rPr>
              <a:t>​</a:t>
            </a:r>
            <a:endParaRPr lang="en-US" sz="96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19BCEFA4-464D-CF8B-6F22-D1D41FB60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24079200" cy="1859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4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b="0" i="0" u="none" strike="noStrike" cap="all" dirty="0">
                <a:solidFill>
                  <a:srgbClr val="000000"/>
                </a:solidFill>
                <a:effectLst/>
                <a:latin typeface="+mn-lt"/>
              </a:rPr>
              <a:t>IDENTIFY</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2514600" y="3837095"/>
            <a:ext cx="31546800" cy="15105592"/>
          </a:xfrm>
        </p:spPr>
        <p:txBody>
          <a:bodyPr>
            <a:normAutofit lnSpcReduction="10000"/>
          </a:bodyPr>
          <a:lstStyle/>
          <a:p>
            <a:pPr algn="l" rtl="0" fontAlgn="base">
              <a:buFont typeface="Arial" panose="020B0604020202020204" pitchFamily="34" charset="0"/>
              <a:buChar char="•"/>
            </a:pPr>
            <a:r>
              <a:rPr lang="en-US" sz="13800" b="0" i="0" u="none" strike="noStrike" dirty="0">
                <a:solidFill>
                  <a:srgbClr val="000000"/>
                </a:solidFill>
                <a:effectLst/>
              </a:rPr>
              <a:t>Describe the Memorial to the Missing at the Somme battlefield. Why do you think it is so large?</a:t>
            </a:r>
            <a:r>
              <a:rPr lang="en-US" sz="13800" b="0" i="0" dirty="0">
                <a:solidFill>
                  <a:srgbClr val="000000"/>
                </a:solidFill>
                <a:effectLst/>
              </a:rPr>
              <a:t>​</a:t>
            </a:r>
          </a:p>
          <a:p>
            <a:pPr algn="l" rtl="0" fontAlgn="base">
              <a:buFont typeface="Arial" panose="020B0604020202020204" pitchFamily="34" charset="0"/>
              <a:buChar char="•"/>
            </a:pPr>
            <a:r>
              <a:rPr lang="en-US" sz="13800" b="0" i="0" u="none" strike="noStrike" dirty="0">
                <a:solidFill>
                  <a:srgbClr val="000000"/>
                </a:solidFill>
                <a:effectLst/>
              </a:rPr>
              <a:t>What does the fact that a memorial to the missing (in action) was built tell us about this battle, and WWI in general?</a:t>
            </a:r>
            <a:r>
              <a:rPr lang="en-US" sz="13800" b="0" i="0" dirty="0">
                <a:solidFill>
                  <a:srgbClr val="000000"/>
                </a:solidFill>
                <a:effectLst/>
              </a:rPr>
              <a:t>​</a:t>
            </a:r>
          </a:p>
          <a:p>
            <a:pPr algn="l" rtl="0" fontAlgn="base">
              <a:buFont typeface="Arial" panose="020B0604020202020204" pitchFamily="34" charset="0"/>
              <a:buChar char="•"/>
            </a:pPr>
            <a:r>
              <a:rPr lang="en-US" sz="13800" b="0" i="0" u="none" strike="noStrike" dirty="0">
                <a:solidFill>
                  <a:srgbClr val="000000"/>
                </a:solidFill>
                <a:effectLst/>
              </a:rPr>
              <a:t>Why would a nation want to build a memorial to the missing in action?</a:t>
            </a:r>
            <a:r>
              <a:rPr lang="en-US" sz="13800" b="0" i="0" dirty="0">
                <a:solidFill>
                  <a:srgbClr val="000000"/>
                </a:solidFill>
                <a:effectLst/>
              </a:rPr>
              <a:t>​</a:t>
            </a: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3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4841200" y="3581400"/>
            <a:ext cx="11734801" cy="12801600"/>
          </a:xfrm>
        </p:spPr>
        <p:txBody>
          <a:bodyPr>
            <a:normAutofit/>
          </a:bodyPr>
          <a:lstStyle/>
          <a:p>
            <a:r>
              <a:rPr lang="en-US" sz="13800" b="0" i="0" dirty="0">
                <a:solidFill>
                  <a:srgbClr val="000000"/>
                </a:solidFill>
                <a:effectLst/>
                <a:latin typeface="+mn-lt"/>
              </a:rPr>
              <a:t>WORLD WAR I MEMORIAL IN CERNOBBIO, ITALY​</a:t>
            </a:r>
            <a:endParaRPr lang="en-US" sz="138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008AE4C8-D163-1ECA-6E36-242AD3592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61805"/>
            <a:ext cx="14020800" cy="186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9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synthesize</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0800" b="0" i="0" u="none" strike="noStrike" dirty="0">
                <a:solidFill>
                  <a:srgbClr val="000000"/>
                </a:solidFill>
                <a:effectLst/>
              </a:rPr>
              <a:t>Describe the memorial in detail. How are the soldiers being portrayed in this sculpture?</a:t>
            </a:r>
            <a:r>
              <a:rPr lang="en-US" sz="10800" b="0" i="0" dirty="0">
                <a:solidFill>
                  <a:srgbClr val="000000"/>
                </a:solidFill>
                <a:effectLst/>
              </a:rPr>
              <a:t>​</a:t>
            </a:r>
          </a:p>
          <a:p>
            <a:pPr algn="l" rtl="0" fontAlgn="base">
              <a:buFont typeface="Arial" panose="020B0604020202020204" pitchFamily="34" charset="0"/>
              <a:buChar char="•"/>
            </a:pPr>
            <a:r>
              <a:rPr lang="en-US" sz="10800" b="0" i="0" u="none" strike="noStrike" dirty="0">
                <a:solidFill>
                  <a:srgbClr val="000000"/>
                </a:solidFill>
                <a:effectLst/>
              </a:rPr>
              <a:t>Assume you’re an officer speaking at a dedication ceremony. Write a short speech answering the following questions:</a:t>
            </a:r>
            <a:r>
              <a:rPr lang="en-US" sz="10800" b="0" i="0" dirty="0">
                <a:solidFill>
                  <a:srgbClr val="000000"/>
                </a:solidFill>
                <a:effectLst/>
              </a:rPr>
              <a:t>​</a:t>
            </a:r>
          </a:p>
          <a:p>
            <a:pPr algn="l" rtl="0" fontAlgn="base">
              <a:buFont typeface="Arial" panose="020B0604020202020204" pitchFamily="34" charset="0"/>
              <a:buChar char="•"/>
            </a:pPr>
            <a:r>
              <a:rPr lang="en-US" sz="10800" b="0" i="0" u="none" strike="noStrike" dirty="0">
                <a:solidFill>
                  <a:srgbClr val="000000"/>
                </a:solidFill>
                <a:effectLst/>
              </a:rPr>
              <a:t>What does this sculpture tell us about the Italian view of the war?</a:t>
            </a:r>
            <a:r>
              <a:rPr lang="en-US" sz="10800" b="0" i="0" dirty="0">
                <a:solidFill>
                  <a:srgbClr val="000000"/>
                </a:solidFill>
                <a:effectLst/>
              </a:rPr>
              <a:t>​</a:t>
            </a:r>
          </a:p>
          <a:p>
            <a:pPr algn="l" rtl="0" fontAlgn="base">
              <a:buFont typeface="Arial" panose="020B0604020202020204" pitchFamily="34" charset="0"/>
              <a:buChar char="•"/>
            </a:pPr>
            <a:r>
              <a:rPr lang="en-US" sz="10800" b="0" i="0" u="none" strike="noStrike" dirty="0">
                <a:solidFill>
                  <a:srgbClr val="000000"/>
                </a:solidFill>
                <a:effectLst/>
              </a:rPr>
              <a:t>How did the soldiers conduct themselves in this war? </a:t>
            </a:r>
            <a:r>
              <a:rPr lang="en-US" sz="10800" b="0" i="0" dirty="0">
                <a:solidFill>
                  <a:srgbClr val="000000"/>
                </a:solidFill>
                <a:effectLst/>
              </a:rPr>
              <a:t>​</a:t>
            </a:r>
          </a:p>
          <a:p>
            <a:pPr algn="l" rtl="0" fontAlgn="base">
              <a:buFont typeface="Arial" panose="020B0604020202020204" pitchFamily="34" charset="0"/>
              <a:buChar char="•"/>
            </a:pPr>
            <a:r>
              <a:rPr lang="en-US" sz="10800" b="0" i="0" u="none" strike="noStrike" dirty="0">
                <a:solidFill>
                  <a:srgbClr val="000000"/>
                </a:solidFill>
                <a:effectLst/>
              </a:rPr>
              <a:t>How does this monument honor the soldiers of Italy?</a:t>
            </a:r>
            <a:r>
              <a:rPr lang="en-US" sz="10800" b="0" i="0" dirty="0">
                <a:solidFill>
                  <a:srgbClr val="000000"/>
                </a:solidFill>
                <a:effectLst/>
              </a:rPr>
              <a:t>​</a:t>
            </a: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81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7432000" y="3581400"/>
            <a:ext cx="9144001" cy="12801600"/>
          </a:xfrm>
        </p:spPr>
        <p:txBody>
          <a:bodyPr>
            <a:normAutofit/>
          </a:bodyPr>
          <a:lstStyle/>
          <a:p>
            <a:r>
              <a:rPr lang="en-US" sz="11500" dirty="0">
                <a:solidFill>
                  <a:srgbClr val="000000"/>
                </a:solidFill>
                <a:latin typeface="+mn-lt"/>
              </a:rPr>
              <a:t>DOUAUMONT OSSUARY AT VERDUN BATTLEFIELD, FRANCE</a:t>
            </a:r>
            <a:endParaRPr lang="en-US" sz="115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a:extLst>
              <a:ext uri="{FF2B5EF4-FFF2-40B4-BE49-F238E27FC236}">
                <a16:creationId xmlns:a16="http://schemas.microsoft.com/office/drawing/2014/main" id="{789A326F-06F3-A859-E14B-C93511E06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26743260" cy="1784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4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14600" y="1119718"/>
            <a:ext cx="31546800" cy="2717376"/>
          </a:xfrm>
        </p:spPr>
        <p:txBody>
          <a:bodyPr>
            <a:normAutofit fontScale="90000"/>
          </a:bodyPr>
          <a:lstStyle/>
          <a:p>
            <a:pPr algn="ctr"/>
            <a:r>
              <a:rPr lang="en-US" sz="19900" cap="all" dirty="0">
                <a:solidFill>
                  <a:srgbClr val="000000"/>
                </a:solidFill>
                <a:latin typeface="+mn-lt"/>
              </a:rPr>
              <a:t>EMPATHIZE</a:t>
            </a:r>
            <a:endParaRPr lang="en-US" sz="19900" b="1" dirty="0">
              <a:latin typeface="+mn-lt"/>
            </a:endParaRPr>
          </a:p>
        </p:txBody>
      </p:sp>
      <p:sp>
        <p:nvSpPr>
          <p:cNvPr id="3" name="Content Placeholder 2">
            <a:extLst>
              <a:ext uri="{FF2B5EF4-FFF2-40B4-BE49-F238E27FC236}">
                <a16:creationId xmlns:a16="http://schemas.microsoft.com/office/drawing/2014/main" id="{A6BE6806-D574-CDB4-D736-971B39BD45A4}"/>
              </a:ext>
            </a:extLst>
          </p:cNvPr>
          <p:cNvSpPr>
            <a:spLocks noGrp="1"/>
          </p:cNvSpPr>
          <p:nvPr>
            <p:ph idx="1"/>
          </p:nvPr>
        </p:nvSpPr>
        <p:spPr>
          <a:xfrm>
            <a:off x="735012" y="3778049"/>
            <a:ext cx="35105976" cy="15105592"/>
          </a:xfrm>
        </p:spPr>
        <p:txBody>
          <a:bodyPr>
            <a:noAutofit/>
          </a:bodyPr>
          <a:lstStyle/>
          <a:p>
            <a:pPr algn="l" rtl="0" fontAlgn="base">
              <a:buFont typeface="Arial" panose="020B0604020202020204" pitchFamily="34" charset="0"/>
              <a:buChar char="•"/>
            </a:pPr>
            <a:r>
              <a:rPr lang="en-US" sz="11000" b="0" i="0" u="none" strike="noStrike" dirty="0">
                <a:solidFill>
                  <a:srgbClr val="000000"/>
                </a:solidFill>
                <a:effectLst/>
              </a:rPr>
              <a:t>This is a memorial to the French dead at Verdun, a battle where approximately a half million French soldiers were killed or wounded.</a:t>
            </a:r>
            <a:r>
              <a:rPr lang="en-US" sz="11000" b="0" i="0" dirty="0">
                <a:solidFill>
                  <a:srgbClr val="000000"/>
                </a:solidFill>
                <a:effectLst/>
              </a:rPr>
              <a:t>​</a:t>
            </a:r>
          </a:p>
          <a:p>
            <a:pPr algn="l" rtl="0" fontAlgn="base">
              <a:buFont typeface="Arial" panose="020B0604020202020204" pitchFamily="34" charset="0"/>
              <a:buChar char="•"/>
            </a:pPr>
            <a:r>
              <a:rPr lang="en-US" sz="11000" b="0" i="0" u="none" strike="noStrike" dirty="0">
                <a:solidFill>
                  <a:srgbClr val="000000"/>
                </a:solidFill>
                <a:effectLst/>
              </a:rPr>
              <a:t>Imagine that this memorial could talk. What would it tell you about the French soldiers who fought at Verdun? How does the memorial try to bring peace to the living? Why are there no patriotic symbols, weapons, or images of soldiers in this war memorial? What might that tell us about the message this memorial is trying to convey?</a:t>
            </a:r>
            <a:r>
              <a:rPr lang="en-US" sz="11000" b="0" i="0" dirty="0">
                <a:solidFill>
                  <a:srgbClr val="000000"/>
                </a:solidFill>
                <a:effectLst/>
              </a:rPr>
              <a:t>​</a:t>
            </a: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5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A64-2EB9-ABE0-CEBB-F0F2267A88E6}"/>
              </a:ext>
            </a:extLst>
          </p:cNvPr>
          <p:cNvSpPr>
            <a:spLocks noGrp="1"/>
          </p:cNvSpPr>
          <p:nvPr>
            <p:ph type="title"/>
          </p:nvPr>
        </p:nvSpPr>
        <p:spPr>
          <a:xfrm>
            <a:off x="25603200" y="3581400"/>
            <a:ext cx="10972801" cy="12801600"/>
          </a:xfrm>
        </p:spPr>
        <p:txBody>
          <a:bodyPr>
            <a:normAutofit/>
          </a:bodyPr>
          <a:lstStyle/>
          <a:p>
            <a:r>
              <a:rPr lang="en-US" sz="11500" dirty="0">
                <a:solidFill>
                  <a:srgbClr val="000000"/>
                </a:solidFill>
                <a:latin typeface="+mn-lt"/>
              </a:rPr>
              <a:t>WORLD WAR MEMORIAL, ENGLEWOOD, NJ</a:t>
            </a:r>
            <a:endParaRPr lang="en-US" sz="11500" b="1" dirty="0">
              <a:latin typeface="+mn-lt"/>
            </a:endParaRPr>
          </a:p>
        </p:txBody>
      </p:sp>
      <p:pic>
        <p:nvPicPr>
          <p:cNvPr id="4" name="Picture 8" descr="Graphical user interface&#10;&#10;Description automatically generated with low confidence">
            <a:extLst>
              <a:ext uri="{FF2B5EF4-FFF2-40B4-BE49-F238E27FC236}">
                <a16:creationId xmlns:a16="http://schemas.microsoft.com/office/drawing/2014/main" id="{682D6822-06A6-5A18-02C8-258498C06D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200" y="17449800"/>
            <a:ext cx="64277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A4534F1-74EA-1A52-B5FF-7B915F3BBA44}"/>
              </a:ext>
            </a:extLst>
          </p:cNvPr>
          <p:cNvPicPr>
            <a:picLocks noChangeAspect="1"/>
          </p:cNvPicPr>
          <p:nvPr/>
        </p:nvPicPr>
        <p:blipFill>
          <a:blip r:embed="rId3">
            <a:extLst>
              <a:ext uri="{28A0092B-C50C-407E-A947-70E740481C1C}">
                <a14:useLocalDpi xmlns:a14="http://schemas.microsoft.com/office/drawing/2010/main" val="0"/>
              </a:ext>
            </a:extLst>
          </a:blip>
          <a:srcRect l="53" t="-2090" r="-53" b="2090"/>
          <a:stretch>
            <a:fillRect/>
          </a:stretch>
        </p:blipFill>
        <p:spPr bwMode="auto">
          <a:xfrm>
            <a:off x="0" y="19202400"/>
            <a:ext cx="287448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a:extLst>
              <a:ext uri="{FF2B5EF4-FFF2-40B4-BE49-F238E27FC236}">
                <a16:creationId xmlns:a16="http://schemas.microsoft.com/office/drawing/2014/main" id="{B20B3F4E-ACA8-9D42-CB5F-ED33A46CB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897" y="418503"/>
            <a:ext cx="10287000" cy="1877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5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D5A564F9CF364D8BF612DF3672C49C" ma:contentTypeVersion="13" ma:contentTypeDescription="Create a new document." ma:contentTypeScope="" ma:versionID="e17fc7e07cd19bd46330686d378e4c51">
  <xsd:schema xmlns:xsd="http://www.w3.org/2001/XMLSchema" xmlns:xs="http://www.w3.org/2001/XMLSchema" xmlns:p="http://schemas.microsoft.com/office/2006/metadata/properties" xmlns:ns2="1b0d469c-10a8-402f-978c-c08f89ebddf8" xmlns:ns3="43c42329-eb07-4809-830f-9aa448ac904e" targetNamespace="http://schemas.microsoft.com/office/2006/metadata/properties" ma:root="true" ma:fieldsID="63e6ab859ad49d905bd87b246b96b3e7" ns2:_="" ns3:_="">
    <xsd:import namespace="1b0d469c-10a8-402f-978c-c08f89ebddf8"/>
    <xsd:import namespace="43c42329-eb07-4809-830f-9aa448ac90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d469c-10a8-402f-978c-c08f89ebdd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c42329-eb07-4809-830f-9aa448ac90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3c42329-eb07-4809-830f-9aa448ac904e">
      <UserInfo>
        <DisplayName>Jashin Lin</DisplayName>
        <AccountId>36</AccountId>
        <AccountType/>
      </UserInfo>
      <UserInfo>
        <DisplayName>Lora Vogt</DisplayName>
        <AccountId>6</AccountId>
        <AccountType/>
      </UserInfo>
      <UserInfo>
        <DisplayName>Karis Erwin</DisplayName>
        <AccountId>37</AccountId>
        <AccountType/>
      </UserInfo>
      <UserInfo>
        <DisplayName>Nicole Dobronski</DisplayName>
        <AccountId>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59F33-E5D6-4B67-BE85-E326672CC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d469c-10a8-402f-978c-c08f89ebddf8"/>
    <ds:schemaRef ds:uri="43c42329-eb07-4809-830f-9aa448ac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6EBD1E-0030-4AEF-8553-9D3D4A802AFC}">
  <ds:schemaRefs>
    <ds:schemaRef ds:uri="http://schemas.microsoft.com/office/2006/metadata/properties"/>
    <ds:schemaRef ds:uri="http://schemas.microsoft.com/office/infopath/2007/PartnerControls"/>
    <ds:schemaRef ds:uri="43c42329-eb07-4809-830f-9aa448ac904e"/>
  </ds:schemaRefs>
</ds:datastoreItem>
</file>

<file path=customXml/itemProps3.xml><?xml version="1.0" encoding="utf-8"?>
<ds:datastoreItem xmlns:ds="http://schemas.openxmlformats.org/officeDocument/2006/customXml" ds:itemID="{766AA7F5-092C-4845-AD26-9D1C72CBE0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18368</TotalTime>
  <Words>1235</Words>
  <Application>Microsoft Office PowerPoint</Application>
  <PresentationFormat>Custom</PresentationFormat>
  <Paragraphs>63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WWI Memorials</vt:lpstr>
      <vt:lpstr>THE THIEPVAL MEMORIAL:​ MEMORIAL TO THE MISSING OF THE SOMME​</vt:lpstr>
      <vt:lpstr>IDENTIFY</vt:lpstr>
      <vt:lpstr>WORLD WAR I MEMORIAL IN CERNOBBIO, ITALY​</vt:lpstr>
      <vt:lpstr>synthesize</vt:lpstr>
      <vt:lpstr>DOUAUMONT OSSUARY AT VERDUN BATTLEFIELD, FRANCE</vt:lpstr>
      <vt:lpstr>EMPATHIZE</vt:lpstr>
      <vt:lpstr>WORLD WAR MEMORIAL, ENGLEWOOD, NJ</vt:lpstr>
      <vt:lpstr>EXPRESS</vt:lpstr>
      <vt:lpstr>FIRST WORLD WAR MEMORIAL, MAKÓ, HUNGARY</vt:lpstr>
      <vt:lpstr>COMPARE</vt:lpstr>
      <vt:lpstr>NEW ZEALAND MEMORIAL IN SOMME, FRANCE</vt:lpstr>
      <vt:lpstr>IDENTIFY</vt:lpstr>
      <vt:lpstr>NATIONAL WWI MUSEUM AND MEMORIAL, KANSAS CITY, MO</vt:lpstr>
      <vt:lpstr>SYNTHESIZE</vt:lpstr>
      <vt:lpstr>NATIONAL WORLD WAR I MEMORIAL IN WASHINGTON, D.C.</vt:lpstr>
      <vt:lpstr>COMPARE</vt:lpstr>
      <vt:lpstr>ULUS VICTORY MONUMENT IN ANKARA, TURKEY</vt:lpstr>
      <vt:lpstr>EXPRESS</vt:lpstr>
      <vt:lpstr>EXPRESS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drendina</dc:creator>
  <cp:lastModifiedBy>Nicole Dobronski</cp:lastModifiedBy>
  <cp:revision>549</cp:revision>
  <cp:lastPrinted>2023-02-27T16:55:02Z</cp:lastPrinted>
  <dcterms:created xsi:type="dcterms:W3CDTF">2010-05-24T19:14:09Z</dcterms:created>
  <dcterms:modified xsi:type="dcterms:W3CDTF">2024-03-04T19:30:43Z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0x01010045D5A564F9CF364D8BF612DF3672C49C</vt:lpwstr>
  </property>
</Properties>
</file>