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6"/>
  </p:notesMasterIdLst>
  <p:sldIdLst>
    <p:sldId id="257" r:id="rId2"/>
    <p:sldId id="269" r:id="rId3"/>
    <p:sldId id="270" r:id="rId4"/>
    <p:sldId id="271" r:id="rId5"/>
    <p:sldId id="272" r:id="rId6"/>
    <p:sldId id="268" r:id="rId7"/>
    <p:sldId id="275" r:id="rId8"/>
    <p:sldId id="273" r:id="rId9"/>
    <p:sldId id="274" r:id="rId10"/>
    <p:sldId id="276" r:id="rId11"/>
    <p:sldId id="277" r:id="rId12"/>
    <p:sldId id="280" r:id="rId13"/>
    <p:sldId id="278" r:id="rId14"/>
    <p:sldId id="267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986606-7C57-4169-9FDF-96E5F9AF2A7F}">
          <p14:sldIdLst>
            <p14:sldId id="257"/>
            <p14:sldId id="269"/>
            <p14:sldId id="270"/>
            <p14:sldId id="271"/>
            <p14:sldId id="272"/>
            <p14:sldId id="268"/>
            <p14:sldId id="275"/>
            <p14:sldId id="273"/>
            <p14:sldId id="274"/>
            <p14:sldId id="276"/>
            <p14:sldId id="277"/>
            <p14:sldId id="280"/>
            <p14:sldId id="27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9" autoAdjust="0"/>
  </p:normalViewPr>
  <p:slideViewPr>
    <p:cSldViewPr snapToGrid="0" snapToObjects="1">
      <p:cViewPr varScale="1">
        <p:scale>
          <a:sx n="117" d="100"/>
          <a:sy n="117" d="100"/>
        </p:scale>
        <p:origin x="102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F617B0-0A75-4827-8518-6BCFC54BC89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EA1EDD-0E08-4CCA-BF1C-F5FF72162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1EDD-0E08-4CCA-BF1C-F5FF72162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1EDD-0E08-4CCA-BF1C-F5FF721623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9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805355"/>
            <a:ext cx="6517482" cy="16148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477362"/>
            <a:ext cx="6517482" cy="727318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4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3000000"/>
            </a:lightRig>
          </a:scene3d>
          <a:sp3d prstMaterial="powder">
            <a:bevelT w="0" h="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rgbClr val="E32526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rgbClr val="E32526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rgbClr val="E32526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79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2602525"/>
            <a:ext cx="6517482" cy="16148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4274532"/>
            <a:ext cx="6517482" cy="50066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42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399692"/>
            <a:ext cx="6517482" cy="422030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rgbClr val="E4303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rgbClr val="E4303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268504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1579936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26231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A8B9455-8E91-9F4D-8612-E402DDBD5DA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262315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275535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51C6842-06A8-FA43-9195-7D3A1BDF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9" r:id="rId2"/>
    <p:sldLayoutId id="2147483708" r:id="rId3"/>
    <p:sldLayoutId id="2147483692" r:id="rId4"/>
    <p:sldLayoutId id="2147483711" r:id="rId5"/>
    <p:sldLayoutId id="214748371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  <p:sldLayoutId id="2147483713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rgbClr val="E32526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rgbClr val="E32526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Animals of the great war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Carol </a:t>
            </a:r>
            <a:r>
              <a:rPr lang="en-US" dirty="0" err="1"/>
              <a:t>huneycutt</a:t>
            </a:r>
            <a:endParaRPr lang="en-US" dirty="0"/>
          </a:p>
          <a:p>
            <a:r>
              <a:rPr lang="en-US" dirty="0"/>
              <a:t>Teacher fellow, world war I museum and Memorial </a:t>
            </a:r>
          </a:p>
        </p:txBody>
      </p:sp>
    </p:spTree>
    <p:extLst>
      <p:ext uri="{BB962C8B-B14F-4D97-AF65-F5344CB8AC3E}">
        <p14:creationId xmlns:p14="http://schemas.microsoft.com/office/powerpoint/2010/main" val="46123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68191"/>
            <a:ext cx="5598081" cy="1197133"/>
          </a:xfrm>
        </p:spPr>
        <p:txBody>
          <a:bodyPr>
            <a:normAutofit/>
          </a:bodyPr>
          <a:lstStyle/>
          <a:p>
            <a:r>
              <a:rPr lang="en-US" sz="4400" dirty="0"/>
              <a:t>Mascots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45" y="1265323"/>
            <a:ext cx="2468880" cy="319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066" y="1265324"/>
            <a:ext cx="4995672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8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797011"/>
            <a:ext cx="3829520" cy="3546389"/>
          </a:xfrm>
        </p:spPr>
        <p:txBody>
          <a:bodyPr>
            <a:normAutofit/>
          </a:bodyPr>
          <a:lstStyle/>
          <a:p>
            <a:r>
              <a:rPr lang="en-US" sz="1800" cap="none" dirty="0"/>
              <a:t>Many different types of animals served as mascots: bears, monkeys, goats, cats, &amp; even a kangaroo.</a:t>
            </a:r>
          </a:p>
          <a:p>
            <a:r>
              <a:rPr lang="en-US" sz="1800" cap="none" dirty="0"/>
              <a:t>Mascots were often animals found in the area WHERE soldiers were stationed.</a:t>
            </a:r>
          </a:p>
          <a:p>
            <a:r>
              <a:rPr lang="en-US" sz="1800" cap="none" dirty="0"/>
              <a:t>Mascots helped ease loneliness and boredom and reminded soldiers </a:t>
            </a:r>
            <a:br>
              <a:rPr lang="en-US" sz="1800" cap="none" dirty="0"/>
            </a:br>
            <a:r>
              <a:rPr lang="en-US" sz="1800" cap="none" dirty="0"/>
              <a:t>of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45" y="352989"/>
            <a:ext cx="2868846" cy="39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247645"/>
            <a:ext cx="7773338" cy="697647"/>
          </a:xfrm>
        </p:spPr>
        <p:txBody>
          <a:bodyPr/>
          <a:lstStyle/>
          <a:p>
            <a:r>
              <a:rPr lang="en-US" dirty="0"/>
              <a:t>Even Bears . . . . . 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7" y="1202789"/>
            <a:ext cx="3809375" cy="26447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249" y="1202789"/>
            <a:ext cx="3123028" cy="1744394"/>
          </a:xfrm>
        </p:spPr>
      </p:pic>
      <p:sp>
        <p:nvSpPr>
          <p:cNvPr id="7" name="TextBox 6"/>
          <p:cNvSpPr txBox="1"/>
          <p:nvPr/>
        </p:nvSpPr>
        <p:spPr>
          <a:xfrm>
            <a:off x="5072067" y="3096128"/>
            <a:ext cx="3484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of the more famous mascots was a bear, Winnie, from Ontario, Canada. She looked a lot like the bear pictured here. Winnie inspired A.A. Milne to create Winnie the Pooh.</a:t>
            </a:r>
          </a:p>
        </p:txBody>
      </p:sp>
    </p:spTree>
    <p:extLst>
      <p:ext uri="{BB962C8B-B14F-4D97-AF65-F5344CB8AC3E}">
        <p14:creationId xmlns:p14="http://schemas.microsoft.com/office/powerpoint/2010/main" val="358113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736" y="308920"/>
            <a:ext cx="3829520" cy="40406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Other creatures</a:t>
            </a:r>
          </a:p>
          <a:p>
            <a:r>
              <a:rPr lang="en-US" cap="none" dirty="0"/>
              <a:t>Jars of glowworms provided light during nighttime hours.</a:t>
            </a:r>
          </a:p>
          <a:p>
            <a:r>
              <a:rPr lang="en-US" cap="none" dirty="0"/>
              <a:t>Slugs shrivel up when exposed to poison gas, so they were used as an early warning detector for mustard gas.</a:t>
            </a:r>
          </a:p>
          <a:p>
            <a:r>
              <a:rPr lang="en-US" cap="none" dirty="0"/>
              <a:t>Canaries also helped detect gas.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85900" y="203887"/>
            <a:ext cx="4162682" cy="284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Pests</a:t>
            </a:r>
          </a:p>
          <a:p>
            <a:r>
              <a:rPr lang="en-US" cap="none" dirty="0"/>
              <a:t>Rats were abundant in the trenches, spreading lice &amp; disease, stealing food, and biting soldiers.</a:t>
            </a:r>
          </a:p>
          <a:p>
            <a:r>
              <a:rPr lang="en-US" cap="none" dirty="0"/>
              <a:t>Body lice made trench life even more miserable.  Lice covered soldiers’ bodies &amp; their clothing as well as spread diseases such as typhoid and trench fever.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59" y="2894834"/>
            <a:ext cx="2382764" cy="16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All images are from the National WWI Museum and memorial collection.</a:t>
            </a:r>
          </a:p>
        </p:txBody>
      </p:sp>
    </p:spTree>
    <p:extLst>
      <p:ext uri="{BB962C8B-B14F-4D97-AF65-F5344CB8AC3E}">
        <p14:creationId xmlns:p14="http://schemas.microsoft.com/office/powerpoint/2010/main" val="248448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8685" y="99872"/>
            <a:ext cx="7773338" cy="1197133"/>
          </a:xfrm>
        </p:spPr>
        <p:txBody>
          <a:bodyPr>
            <a:normAutofit/>
          </a:bodyPr>
          <a:lstStyle/>
          <a:p>
            <a:r>
              <a:rPr lang="en-US" sz="5400" dirty="0"/>
              <a:t>Horses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04239" y="1140031"/>
            <a:ext cx="3829051" cy="2055140"/>
          </a:xfrm>
        </p:spPr>
        <p:txBody>
          <a:bodyPr/>
          <a:lstStyle/>
          <a:p>
            <a:pPr marL="0" indent="0">
              <a:buNone/>
            </a:pPr>
            <a:r>
              <a:rPr lang="en-US" sz="2000" cap="none" dirty="0"/>
              <a:t>During the course of the war, approximately one million horses were used by soldiers on both sides of the conflict.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596" y="1140031"/>
            <a:ext cx="3263643" cy="251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523" y="1059346"/>
            <a:ext cx="1716259" cy="26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583" y="234778"/>
            <a:ext cx="3655106" cy="1157616"/>
          </a:xfrm>
        </p:spPr>
        <p:txBody>
          <a:bodyPr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Horses were used to transport goods and troops.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44" y="1438420"/>
            <a:ext cx="3214467" cy="24548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59" y="234778"/>
            <a:ext cx="3661353" cy="9363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Horses were used as a part of the cavalry.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199" y="1438420"/>
            <a:ext cx="3379065" cy="2454813"/>
          </a:xfrm>
        </p:spPr>
      </p:pic>
    </p:spTree>
    <p:extLst>
      <p:ext uri="{BB962C8B-B14F-4D97-AF65-F5344CB8AC3E}">
        <p14:creationId xmlns:p14="http://schemas.microsoft.com/office/powerpoint/2010/main" val="19738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01" y="552479"/>
            <a:ext cx="8333155" cy="3753851"/>
          </a:xfrm>
        </p:spPr>
      </p:pic>
    </p:spTree>
    <p:extLst>
      <p:ext uri="{BB962C8B-B14F-4D97-AF65-F5344CB8AC3E}">
        <p14:creationId xmlns:p14="http://schemas.microsoft.com/office/powerpoint/2010/main" val="28749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30194" y="206504"/>
            <a:ext cx="7772400" cy="1196975"/>
          </a:xfrm>
        </p:spPr>
        <p:txBody>
          <a:bodyPr>
            <a:normAutofit/>
          </a:bodyPr>
          <a:lstStyle/>
          <a:p>
            <a:r>
              <a:rPr lang="en-US" sz="4800" dirty="0"/>
              <a:t>Man’s best friend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31" y="1270438"/>
            <a:ext cx="3967089" cy="315435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06" y="1283219"/>
            <a:ext cx="4071551" cy="31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4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330" y="376881"/>
            <a:ext cx="3829520" cy="39665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/>
              <a:t>Jobs of the Dog</a:t>
            </a:r>
          </a:p>
          <a:p>
            <a:r>
              <a:rPr lang="en-US" sz="2400" dirty="0"/>
              <a:t>Locate wounded soldiers</a:t>
            </a:r>
          </a:p>
          <a:p>
            <a:r>
              <a:rPr lang="en-US" sz="2400" dirty="0"/>
              <a:t>Help wounded soldiers</a:t>
            </a:r>
          </a:p>
          <a:p>
            <a:r>
              <a:rPr lang="en-US" sz="2400" dirty="0"/>
              <a:t>Carry messages</a:t>
            </a:r>
          </a:p>
          <a:p>
            <a:r>
              <a:rPr lang="en-US" sz="2400" dirty="0"/>
              <a:t>Serve as mascot and friend</a:t>
            </a:r>
          </a:p>
          <a:p>
            <a:r>
              <a:rPr lang="en-US" sz="2400" dirty="0"/>
              <a:t>Hunt &amp; kill rats in the trenches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811" y="495363"/>
            <a:ext cx="3038622" cy="3729553"/>
          </a:xfrm>
        </p:spPr>
      </p:pic>
    </p:spTree>
    <p:extLst>
      <p:ext uri="{BB962C8B-B14F-4D97-AF65-F5344CB8AC3E}">
        <p14:creationId xmlns:p14="http://schemas.microsoft.com/office/powerpoint/2010/main" val="44752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740" y="238471"/>
            <a:ext cx="4726929" cy="1197133"/>
          </a:xfrm>
        </p:spPr>
        <p:txBody>
          <a:bodyPr>
            <a:normAutofit/>
          </a:bodyPr>
          <a:lstStyle/>
          <a:p>
            <a:r>
              <a:rPr lang="en-US" sz="4800" dirty="0"/>
              <a:t>Pigeons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95" y="330592"/>
            <a:ext cx="3172265" cy="393192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69259" y="1501346"/>
            <a:ext cx="4188941" cy="2842054"/>
          </a:xfrm>
        </p:spPr>
        <p:txBody>
          <a:bodyPr>
            <a:noAutofit/>
          </a:bodyPr>
          <a:lstStyle/>
          <a:p>
            <a:r>
              <a:rPr lang="en-US" sz="1800" dirty="0"/>
              <a:t>Efficient means of communication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Travel up to 60 mph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Travel several hundred miles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Hard to bring down by the enemy</a:t>
            </a:r>
          </a:p>
          <a:p>
            <a:pPr lvl="1"/>
            <a:endParaRPr lang="en-US" sz="1600" dirty="0"/>
          </a:p>
          <a:p>
            <a:r>
              <a:rPr lang="en-US" sz="1800" dirty="0"/>
              <a:t>Considered a weapon of war</a:t>
            </a:r>
          </a:p>
        </p:txBody>
      </p:sp>
    </p:spTree>
    <p:extLst>
      <p:ext uri="{BB962C8B-B14F-4D97-AF65-F5344CB8AC3E}">
        <p14:creationId xmlns:p14="http://schemas.microsoft.com/office/powerpoint/2010/main" val="84310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574588"/>
            <a:ext cx="3829520" cy="3768811"/>
          </a:xfrm>
        </p:spPr>
        <p:txBody>
          <a:bodyPr>
            <a:normAutofit/>
          </a:bodyPr>
          <a:lstStyle/>
          <a:p>
            <a:r>
              <a:rPr lang="en-US" sz="2000" dirty="0"/>
              <a:t>Small cylinder attached to pigeon’s leg contained a message</a:t>
            </a:r>
          </a:p>
          <a:p>
            <a:r>
              <a:rPr lang="en-US" sz="2000" dirty="0"/>
              <a:t>Could be released from the front lines or from the rear, from airplanes, or from sea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407962"/>
            <a:ext cx="3073792" cy="3847515"/>
          </a:xfrm>
        </p:spPr>
      </p:pic>
    </p:spTree>
    <p:extLst>
      <p:ext uri="{BB962C8B-B14F-4D97-AF65-F5344CB8AC3E}">
        <p14:creationId xmlns:p14="http://schemas.microsoft.com/office/powerpoint/2010/main" val="342150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701" y="309429"/>
            <a:ext cx="4714573" cy="1197133"/>
          </a:xfrm>
        </p:spPr>
        <p:txBody>
          <a:bodyPr>
            <a:normAutofit/>
          </a:bodyPr>
          <a:lstStyle/>
          <a:p>
            <a:r>
              <a:rPr lang="en-US" sz="4800" dirty="0"/>
              <a:t>camels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01" y="352726"/>
            <a:ext cx="3003453" cy="393198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28118" y="1506562"/>
            <a:ext cx="4343399" cy="2778145"/>
          </a:xfrm>
        </p:spPr>
        <p:txBody>
          <a:bodyPr>
            <a:normAutofit/>
          </a:bodyPr>
          <a:lstStyle/>
          <a:p>
            <a:r>
              <a:rPr lang="en-US" sz="1800" cap="none" dirty="0"/>
              <a:t>Camels were of similar use as horses, just not in the same numbers. Camels were used to transport goods and soldiers, mainly in the middle eastern campaigns.</a:t>
            </a:r>
          </a:p>
          <a:p>
            <a:r>
              <a:rPr lang="en-US" sz="1800" cap="none" dirty="0"/>
              <a:t>Not easy to manage and frequently had health problems; Only good in desert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152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Custom 4">
      <a:dk1>
        <a:sysClr val="windowText" lastClr="000000"/>
      </a:dk1>
      <a:lt1>
        <a:sysClr val="window" lastClr="FFFFFF"/>
      </a:lt1>
      <a:dk2>
        <a:srgbClr val="0C0C0C"/>
      </a:dk2>
      <a:lt2>
        <a:srgbClr val="F2F2F2"/>
      </a:lt2>
      <a:accent1>
        <a:srgbClr val="FFFFFF"/>
      </a:accent1>
      <a:accent2>
        <a:srgbClr val="D99C3F"/>
      </a:accent2>
      <a:accent3>
        <a:srgbClr val="86C157"/>
      </a:accent3>
      <a:accent4>
        <a:srgbClr val="9B4C25"/>
      </a:accent4>
      <a:accent5>
        <a:srgbClr val="E93C0D"/>
      </a:accent5>
      <a:accent6>
        <a:srgbClr val="286994"/>
      </a:accent6>
      <a:hlink>
        <a:srgbClr val="969696"/>
      </a:hlink>
      <a:folHlink>
        <a:srgbClr val="96969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381</Words>
  <Application>Microsoft Office PowerPoint</Application>
  <PresentationFormat>On-screen Show (16:9)</PresentationFormat>
  <Paragraphs>47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Droplet</vt:lpstr>
      <vt:lpstr>Animals of the great war</vt:lpstr>
      <vt:lpstr>Horses</vt:lpstr>
      <vt:lpstr>PowerPoint Presentation</vt:lpstr>
      <vt:lpstr>PowerPoint Presentation</vt:lpstr>
      <vt:lpstr>Man’s best friend</vt:lpstr>
      <vt:lpstr>PowerPoint Presentation</vt:lpstr>
      <vt:lpstr>Pigeons</vt:lpstr>
      <vt:lpstr>PowerPoint Presentation</vt:lpstr>
      <vt:lpstr>camels</vt:lpstr>
      <vt:lpstr>Mascots</vt:lpstr>
      <vt:lpstr>PowerPoint Presentation</vt:lpstr>
      <vt:lpstr>Even Bears . . . . . . </vt:lpstr>
      <vt:lpstr>PowerPoint Presentation</vt:lpstr>
      <vt:lpstr>  </vt:lpstr>
    </vt:vector>
  </TitlesOfParts>
  <Company>The National World War 1 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Spilker</dc:creator>
  <cp:lastModifiedBy>Liesl Christman</cp:lastModifiedBy>
  <cp:revision>51</cp:revision>
  <cp:lastPrinted>2017-02-16T19:38:28Z</cp:lastPrinted>
  <dcterms:created xsi:type="dcterms:W3CDTF">2016-02-11T22:20:01Z</dcterms:created>
  <dcterms:modified xsi:type="dcterms:W3CDTF">2017-08-17T18:25:31Z</dcterms:modified>
</cp:coreProperties>
</file>